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5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816352" y="2847338"/>
            <a:ext cx="5372613" cy="1261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42852"/>
            <a:ext cx="8640000" cy="2321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908" y="2571744"/>
            <a:ext cx="8640000" cy="4099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2790237" y="2752891"/>
            <a:ext cx="285777" cy="35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3428473" y="2752891"/>
            <a:ext cx="295303" cy="362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7638925" y="2752891"/>
            <a:ext cx="285777" cy="35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1180358" y="3506081"/>
            <a:ext cx="304829" cy="362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2780711" y="3506081"/>
            <a:ext cx="304829" cy="362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5057404" y="3506081"/>
            <a:ext cx="295303" cy="362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6343401" y="3506081"/>
            <a:ext cx="295303" cy="362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1"/>
          <p:cNvSpPr/>
          <p:nvPr/>
        </p:nvSpPr>
        <p:spPr bwMode="white">
          <a:xfrm>
            <a:off x="6991163" y="3506081"/>
            <a:ext cx="304829" cy="362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2"/>
          <p:cNvSpPr/>
          <p:nvPr/>
        </p:nvSpPr>
        <p:spPr bwMode="white">
          <a:xfrm>
            <a:off x="2132949" y="4182999"/>
            <a:ext cx="295303" cy="362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3"/>
          <p:cNvSpPr/>
          <p:nvPr/>
        </p:nvSpPr>
        <p:spPr bwMode="white">
          <a:xfrm>
            <a:off x="2790237" y="4173465"/>
            <a:ext cx="285777" cy="362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4"/>
          <p:cNvSpPr/>
          <p:nvPr/>
        </p:nvSpPr>
        <p:spPr bwMode="white">
          <a:xfrm>
            <a:off x="6333876" y="4173465"/>
            <a:ext cx="304829" cy="371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5"/>
          <p:cNvSpPr/>
          <p:nvPr/>
        </p:nvSpPr>
        <p:spPr bwMode="white">
          <a:xfrm>
            <a:off x="6991163" y="4173465"/>
            <a:ext cx="285777" cy="362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6"/>
          <p:cNvSpPr/>
          <p:nvPr/>
        </p:nvSpPr>
        <p:spPr bwMode="white">
          <a:xfrm>
            <a:off x="3437999" y="4917121"/>
            <a:ext cx="304829" cy="362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7"/>
          <p:cNvSpPr/>
          <p:nvPr/>
        </p:nvSpPr>
        <p:spPr bwMode="white">
          <a:xfrm>
            <a:off x="7648451" y="4917121"/>
            <a:ext cx="285777" cy="35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8"/>
          <p:cNvSpPr/>
          <p:nvPr/>
        </p:nvSpPr>
        <p:spPr bwMode="white">
          <a:xfrm>
            <a:off x="2780711" y="5584505"/>
            <a:ext cx="295303" cy="343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9"/>
          <p:cNvSpPr/>
          <p:nvPr/>
        </p:nvSpPr>
        <p:spPr bwMode="white">
          <a:xfrm>
            <a:off x="3437999" y="5574971"/>
            <a:ext cx="304829" cy="362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0"/>
          <p:cNvSpPr/>
          <p:nvPr/>
        </p:nvSpPr>
        <p:spPr bwMode="white">
          <a:xfrm>
            <a:off x="7648451" y="5574971"/>
            <a:ext cx="285777" cy="35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955796"/>
            <a:ext cx="70675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5150" y="2857496"/>
            <a:ext cx="2933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6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27157" y="3246659"/>
            <a:ext cx="504873" cy="353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87951" y="4850178"/>
            <a:ext cx="533450" cy="343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6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07620" y="1442700"/>
            <a:ext cx="2162381" cy="400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83828" y="2358997"/>
            <a:ext cx="2048070" cy="410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88348" y="4831088"/>
            <a:ext cx="285777" cy="343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2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35669" y="2957892"/>
            <a:ext cx="276251" cy="343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50818" y="2957892"/>
            <a:ext cx="285777" cy="343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26143" y="3758617"/>
            <a:ext cx="285777" cy="343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50818" y="3758617"/>
            <a:ext cx="285777" cy="343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26143" y="4559343"/>
            <a:ext cx="285777" cy="343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98491" y="4549811"/>
            <a:ext cx="523925" cy="352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214290"/>
            <a:ext cx="8640000" cy="1628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747402" y="1296913"/>
            <a:ext cx="1990915" cy="344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86432" y="1296913"/>
            <a:ext cx="866857" cy="344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098" y="2214554"/>
            <a:ext cx="8640000" cy="4291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965994" y="2414826"/>
            <a:ext cx="2495788" cy="3957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5233601" y="2424363"/>
            <a:ext cx="2467210" cy="3948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0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11611" y="1214422"/>
            <a:ext cx="2231761" cy="64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15074" y="1000108"/>
            <a:ext cx="1100173" cy="78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357686" y="2000240"/>
            <a:ext cx="3000396" cy="3143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14282" y="2071678"/>
            <a:ext cx="2643206" cy="2930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4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73287" y="2836990"/>
            <a:ext cx="7411157" cy="1269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85794"/>
            <a:ext cx="8640000" cy="2341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4022" y="3515970"/>
            <a:ext cx="8640000" cy="2341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785918" y="3745382"/>
            <a:ext cx="6115633" cy="2074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7</cp:revision>
  <dcterms:created xsi:type="dcterms:W3CDTF">2022-07-08T08:37:27Z</dcterms:created>
  <dcterms:modified xsi:type="dcterms:W3CDTF">2022-07-19T07:05:40Z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