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780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718" y="1327553"/>
            <a:ext cx="8640000" cy="33873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42441" y="3359951"/>
            <a:ext cx="4629592" cy="1326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84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249" y="2902653"/>
            <a:ext cx="3791312" cy="2204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225" y="1955796"/>
            <a:ext cx="706755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0732" y="2714620"/>
            <a:ext cx="54673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89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331192" y="5207312"/>
            <a:ext cx="533450" cy="343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46077" y="5207312"/>
            <a:ext cx="514399" cy="343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23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064246" y="2493475"/>
            <a:ext cx="285777" cy="343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98403" y="3524930"/>
            <a:ext cx="285777" cy="343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01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816573" y="2461371"/>
            <a:ext cx="485821" cy="362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93618" y="2470898"/>
            <a:ext cx="504873" cy="352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07047" y="3499782"/>
            <a:ext cx="504873" cy="352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07047" y="4528666"/>
            <a:ext cx="504873" cy="352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45151" y="5662344"/>
            <a:ext cx="428665" cy="38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45151" y="5643578"/>
            <a:ext cx="428665" cy="285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66652"/>
            <a:ext cx="8640000" cy="41054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597477" y="2121898"/>
            <a:ext cx="1933759" cy="343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 flipV="1">
            <a:off x="6445944" y="1928802"/>
            <a:ext cx="2198022" cy="714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142977" y="3000372"/>
            <a:ext cx="2111788" cy="2286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矩形 18"/>
          <p:cNvSpPr/>
          <p:nvPr/>
        </p:nvSpPr>
        <p:spPr>
          <a:xfrm>
            <a:off x="4929190" y="2928934"/>
            <a:ext cx="3000396" cy="2357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157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21137" y="1194326"/>
            <a:ext cx="628710" cy="342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69605" y="928670"/>
            <a:ext cx="2374295" cy="857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28596" y="1785926"/>
            <a:ext cx="2571768" cy="2304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4357686" y="2000240"/>
            <a:ext cx="2500330" cy="3500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7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357166"/>
            <a:ext cx="8640000" cy="3689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6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9916" y="3876450"/>
            <a:ext cx="8640000" cy="2767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1742515" y="4071943"/>
            <a:ext cx="6115633" cy="2428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32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6</cp:revision>
  <dcterms:created xsi:type="dcterms:W3CDTF">2022-07-08T08:37:27Z</dcterms:created>
  <dcterms:modified xsi:type="dcterms:W3CDTF">2022-07-19T06:59:22Z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