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10" autoAdjust="0"/>
    <p:restoredTop sz="94660"/>
  </p:normalViewPr>
  <p:slideViewPr>
    <p:cSldViewPr showGuides="1">
      <p:cViewPr varScale="1">
        <p:scale>
          <a:sx n="64" d="100"/>
          <a:sy n="64" d="100"/>
        </p:scale>
        <p:origin x="-57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36007"/>
            <a:ext cx="8640000" cy="232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766" y="2309559"/>
            <a:ext cx="8640000" cy="4048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928662" y="3340754"/>
            <a:ext cx="2800617" cy="296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596137" y="3340754"/>
            <a:ext cx="2772039" cy="296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55796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2786058"/>
            <a:ext cx="53721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856963"/>
            <a:ext cx="8640000" cy="3929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134217" y="3200328"/>
            <a:ext cx="295303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867649" y="3171714"/>
            <a:ext cx="276251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966888" y="4173195"/>
            <a:ext cx="390929" cy="32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633702" y="4173195"/>
            <a:ext cx="509934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7072330" y="5173862"/>
            <a:ext cx="366741" cy="39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7786711" y="5174677"/>
            <a:ext cx="428628" cy="39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7810366" y="6176159"/>
            <a:ext cx="404972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5"/>
          <p:cNvSpPr/>
          <p:nvPr/>
        </p:nvSpPr>
        <p:spPr bwMode="white">
          <a:xfrm flipH="1">
            <a:off x="7072328" y="6143645"/>
            <a:ext cx="357191" cy="34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img_16777215" descr="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36693"/>
            <a:ext cx="8640000" cy="3035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214290"/>
            <a:ext cx="8640000" cy="256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05644" y="2229980"/>
            <a:ext cx="447717" cy="43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750809"/>
            <a:ext cx="8640000" cy="346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753982" y="4572009"/>
            <a:ext cx="675670" cy="47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753982" y="5500703"/>
            <a:ext cx="675670" cy="38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91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7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915079"/>
            <a:ext cx="8640000" cy="415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Rectangle 4"/>
          <p:cNvSpPr/>
          <p:nvPr/>
        </p:nvSpPr>
        <p:spPr bwMode="white">
          <a:xfrm>
            <a:off x="2719532" y="2071678"/>
            <a:ext cx="1495278" cy="42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6"/>
          <p:cNvSpPr/>
          <p:nvPr/>
        </p:nvSpPr>
        <p:spPr bwMode="white">
          <a:xfrm flipH="1">
            <a:off x="7143766" y="1857364"/>
            <a:ext cx="1285881" cy="57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20"/>
          <p:cNvSpPr/>
          <p:nvPr/>
        </p:nvSpPr>
        <p:spPr bwMode="white">
          <a:xfrm>
            <a:off x="1071538" y="2786058"/>
            <a:ext cx="2928958" cy="350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21"/>
          <p:cNvSpPr/>
          <p:nvPr/>
        </p:nvSpPr>
        <p:spPr bwMode="white">
          <a:xfrm>
            <a:off x="5000628" y="2571744"/>
            <a:ext cx="2643205" cy="357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0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00231" y="1071546"/>
            <a:ext cx="1143009" cy="57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7950" y="1142984"/>
            <a:ext cx="1000132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85720" y="1928802"/>
            <a:ext cx="2571767" cy="350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214811" y="1928802"/>
            <a:ext cx="2564540" cy="335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83298" y="3043572"/>
            <a:ext cx="428665" cy="33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3364" y="3043572"/>
            <a:ext cx="428665" cy="33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3298" y="3901443"/>
            <a:ext cx="428665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3364" y="3901443"/>
            <a:ext cx="428665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3298" y="4768846"/>
            <a:ext cx="428665" cy="33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17543" y="4768846"/>
            <a:ext cx="428665" cy="33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0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63761" y="4008164"/>
            <a:ext cx="7677883" cy="131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74169" y="4838915"/>
            <a:ext cx="495347" cy="31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3794" y="4810294"/>
            <a:ext cx="523925" cy="343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2022-07-19T06:29:05Z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