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75565"/>
            <a:ext cx="7782668" cy="315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63761" y="3914753"/>
            <a:ext cx="7058699" cy="135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54853" y="4009478"/>
            <a:ext cx="304829" cy="36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1512" y="4009478"/>
            <a:ext cx="304829" cy="36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2857" y="4753775"/>
            <a:ext cx="304829" cy="36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8855" y="4763318"/>
            <a:ext cx="295303" cy="35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6617" y="4753775"/>
            <a:ext cx="285777" cy="35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54853" y="4753775"/>
            <a:ext cx="295303" cy="36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02923" y="4763318"/>
            <a:ext cx="314355" cy="34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55514" y="4763318"/>
            <a:ext cx="295303" cy="35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93750" y="4763318"/>
            <a:ext cx="295303" cy="34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16617" y="5402650"/>
            <a:ext cx="285777" cy="36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31986" y="5412192"/>
            <a:ext cx="314355" cy="35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55796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2898776"/>
            <a:ext cx="61023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64379" y="4654428"/>
            <a:ext cx="304829" cy="36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8624" y="4654428"/>
            <a:ext cx="304829" cy="36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2306" y="1528036"/>
            <a:ext cx="304829" cy="371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6551" y="1537568"/>
            <a:ext cx="295303" cy="352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14290"/>
            <a:ext cx="8640000" cy="3836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76691" y="2466594"/>
            <a:ext cx="390562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959241"/>
            <a:ext cx="8640000" cy="275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285985" y="4929198"/>
            <a:ext cx="609784" cy="60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8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7907" y="2356798"/>
            <a:ext cx="390562" cy="352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73684" y="2425357"/>
            <a:ext cx="1933759" cy="3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4566" y="2425357"/>
            <a:ext cx="1981389" cy="3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42976" y="3214686"/>
            <a:ext cx="2714644" cy="223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86314" y="3357562"/>
            <a:ext cx="2857519" cy="209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7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0232" y="1214422"/>
            <a:ext cx="2000264" cy="7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1071" y="1518965"/>
            <a:ext cx="628710" cy="34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1472" y="2214554"/>
            <a:ext cx="2571768" cy="228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071934" y="2285992"/>
            <a:ext cx="2928957" cy="218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2022-07-19T05:46:25Z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