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1080000"/>
            <a:ext cx="8640000" cy="1532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4490" y="1223647"/>
            <a:ext cx="6601455" cy="125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2643182"/>
            <a:ext cx="8640000" cy="321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94490" y="2843404"/>
            <a:ext cx="5391664" cy="285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55796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34" y="2814638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97477" y="4359870"/>
            <a:ext cx="533450" cy="3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7113" y="4359870"/>
            <a:ext cx="285777" cy="3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3431" y="5237044"/>
            <a:ext cx="314355" cy="34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355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6011" y="1568379"/>
            <a:ext cx="542976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4048" y="1568379"/>
            <a:ext cx="314355" cy="34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2455330"/>
            <a:ext cx="533450" cy="34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9947" y="2455330"/>
            <a:ext cx="304829" cy="34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0796" y="3342282"/>
            <a:ext cx="295303" cy="3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02038"/>
            <a:ext cx="8640000" cy="1804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416485" y="5095506"/>
            <a:ext cx="533450" cy="35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217323" y="5095506"/>
            <a:ext cx="771598" cy="35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191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285992"/>
            <a:ext cx="8640000" cy="4105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714005" y="2357430"/>
            <a:ext cx="1857995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733938" y="2496036"/>
            <a:ext cx="1705137" cy="343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933542" y="3336216"/>
            <a:ext cx="3219757" cy="309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714348" y="3214686"/>
            <a:ext cx="3429023" cy="3119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8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7345" y="1142985"/>
            <a:ext cx="860143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5812" y="1194311"/>
            <a:ext cx="1876604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71934" y="1857364"/>
            <a:ext cx="3643338" cy="3571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4282" y="1928802"/>
            <a:ext cx="3214709" cy="357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4235" y="2806835"/>
            <a:ext cx="5829856" cy="205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142852"/>
            <a:ext cx="8640000" cy="320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204" y="3553603"/>
            <a:ext cx="8640000" cy="309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00100" y="3715738"/>
            <a:ext cx="4324762" cy="283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6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2022-07-19T05:42:03Z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