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2085972"/>
            <a:ext cx="695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3076575"/>
            <a:ext cx="8407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97477" y="3300041"/>
            <a:ext cx="1933759" cy="34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5944" y="3300041"/>
            <a:ext cx="1724189" cy="34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57290" y="3929066"/>
            <a:ext cx="2357454" cy="25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 flipV="1">
            <a:off x="4857752" y="4071942"/>
            <a:ext cx="2643206" cy="24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1611" y="1184904"/>
            <a:ext cx="1943285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115" y="1184904"/>
            <a:ext cx="1876604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4349" y="1785926"/>
            <a:ext cx="2102224" cy="292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786182" y="2214554"/>
            <a:ext cx="4786346" cy="266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169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232804"/>
            <a:ext cx="8640000" cy="405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7"/>
          <p:cNvSpPr/>
          <p:nvPr/>
        </p:nvSpPr>
        <p:spPr bwMode="white">
          <a:xfrm>
            <a:off x="5429256" y="2714620"/>
            <a:ext cx="2714644" cy="28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2142450" y="5866841"/>
            <a:ext cx="428665" cy="35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1080000"/>
            <a:ext cx="8640000" cy="423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500694" y="1500174"/>
            <a:ext cx="3071834" cy="3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57356" y="4572008"/>
            <a:ext cx="857293" cy="44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4235" y="3188759"/>
            <a:ext cx="7782668" cy="232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2039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428868"/>
            <a:ext cx="8640000" cy="426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9"/>
          <p:cNvSpPr/>
          <p:nvPr/>
        </p:nvSpPr>
        <p:spPr bwMode="white">
          <a:xfrm>
            <a:off x="642910" y="2214554"/>
            <a:ext cx="5929354" cy="45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矩形 12"/>
          <p:cNvSpPr/>
          <p:nvPr/>
        </p:nvSpPr>
        <p:spPr>
          <a:xfrm>
            <a:off x="6500826" y="5143512"/>
            <a:ext cx="171451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71414"/>
            <a:ext cx="8640000" cy="438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982" y="4572008"/>
            <a:ext cx="8640000" cy="1486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251878" y="4705377"/>
            <a:ext cx="2505314" cy="3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251878" y="5648493"/>
            <a:ext cx="3715104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</cp:revision>
  <dcterms:created xsi:type="dcterms:W3CDTF">2022-07-08T08:37:27Z</dcterms:created>
  <dcterms:modified xsi:type="dcterms:W3CDTF">2022-07-19T05:34:50Z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