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54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79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852297" y="2770415"/>
            <a:ext cx="609322" cy="238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80000" y="2770415"/>
            <a:ext cx="599801" cy="238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10347" y="2932771"/>
            <a:ext cx="1028231" cy="219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336528" y="2904120"/>
            <a:ext cx="2465851" cy="286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61818" y="3104678"/>
            <a:ext cx="199933" cy="210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578860" y="2972435"/>
            <a:ext cx="892175" cy="342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480000" y="3095127"/>
            <a:ext cx="199933" cy="219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175375" y="2859405"/>
            <a:ext cx="904240" cy="455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110347" y="3677700"/>
            <a:ext cx="685487" cy="210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566677" y="3677700"/>
            <a:ext cx="733090" cy="210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184859" y="3677700"/>
            <a:ext cx="875900" cy="210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336528" y="3677700"/>
            <a:ext cx="828297" cy="210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bldLvl="0" animBg="1"/>
      <p:bldP spid="11" grpId="0" animBg="1"/>
      <p:bldP spid="12" grpId="0" bldLvl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805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62743" y="2727429"/>
            <a:ext cx="447471" cy="276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05355" y="2755997"/>
            <a:ext cx="1789884" cy="219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51966" y="2727429"/>
            <a:ext cx="447471" cy="276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75537" y="2755997"/>
            <a:ext cx="1808925" cy="219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69950" y="2727429"/>
            <a:ext cx="456991" cy="276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945851" y="2594111"/>
            <a:ext cx="199933" cy="219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593256" y="2594111"/>
            <a:ext cx="742611" cy="380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898247" y="2822656"/>
            <a:ext cx="685487" cy="314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640859" y="2927406"/>
            <a:ext cx="199933" cy="209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593256" y="3441633"/>
            <a:ext cx="342743" cy="219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081454" y="3603519"/>
            <a:ext cx="942545" cy="228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727867" y="3603519"/>
            <a:ext cx="933024" cy="228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9145785" y="3670178"/>
            <a:ext cx="437950" cy="142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9536430" y="3660775"/>
            <a:ext cx="399415" cy="323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965436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66283" y="2525991"/>
            <a:ext cx="3829828" cy="1110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11540" y="2230402"/>
            <a:ext cx="4156960" cy="2636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30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662214" y="2347333"/>
            <a:ext cx="3341752" cy="276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43173" y="2880947"/>
            <a:ext cx="3084694" cy="276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414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24264" y="2350702"/>
            <a:ext cx="3151338" cy="792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965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33785" y="2291809"/>
            <a:ext cx="5588628" cy="1354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3471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090975" y="2309562"/>
            <a:ext cx="4646082" cy="810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90975" y="5502612"/>
            <a:ext cx="5445818" cy="810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72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24264" y="2271034"/>
            <a:ext cx="5493421" cy="1343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884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757421" y="2833633"/>
            <a:ext cx="5598148" cy="1877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ChangeAspect="1"/>
          </p:cNvPicPr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3905250" y="2348865"/>
            <a:ext cx="4381500" cy="15849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136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938314" y="1803677"/>
            <a:ext cx="352264" cy="209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75735" y="1803677"/>
            <a:ext cx="342743" cy="209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75206" y="1784633"/>
            <a:ext cx="923504" cy="266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650049" y="2365479"/>
            <a:ext cx="504595" cy="219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99702" y="2936803"/>
            <a:ext cx="476033" cy="209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089652" y="2927281"/>
            <a:ext cx="342743" cy="219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269884" y="3498605"/>
            <a:ext cx="199933" cy="209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222280" y="3498605"/>
            <a:ext cx="2827636" cy="533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269884" y="3812833"/>
            <a:ext cx="199933" cy="219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203239" y="4365113"/>
            <a:ext cx="885421" cy="238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582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383801" y="1222897"/>
            <a:ext cx="218975" cy="209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81719" y="1784962"/>
            <a:ext cx="790214" cy="209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08297" y="2347027"/>
            <a:ext cx="647404" cy="209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926479" y="2347027"/>
            <a:ext cx="476033" cy="209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43570" y="3471157"/>
            <a:ext cx="466512" cy="209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929123" y="4585760"/>
            <a:ext cx="637884" cy="219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396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00628" y="1853080"/>
            <a:ext cx="199933" cy="209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75735" y="2015331"/>
            <a:ext cx="342743" cy="209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19885" y="2063115"/>
            <a:ext cx="375920" cy="334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021685" y="2893397"/>
            <a:ext cx="495074" cy="219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57024" y="3618756"/>
            <a:ext cx="352264" cy="219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469818" y="3618756"/>
            <a:ext cx="342743" cy="219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ldLvl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408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459305" y="1968355"/>
            <a:ext cx="257057" cy="200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59305" y="2694324"/>
            <a:ext cx="266578" cy="200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421223" y="3238800"/>
            <a:ext cx="295140" cy="267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5.png"/>
          <p:cNvPicPr>
            <a:picLocks noChangeAspect="1"/>
          </p:cNvPicPr>
          <p:nvPr>
            <p:ph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760" y="3572510"/>
            <a:ext cx="11534140" cy="1906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9" name="文本框 8"/>
          <p:cNvSpPr txBox="1"/>
          <p:nvPr/>
        </p:nvSpPr>
        <p:spPr>
          <a:xfrm>
            <a:off x="11373485" y="3789045"/>
            <a:ext cx="39052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1424920" y="5051425"/>
            <a:ext cx="389890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142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709487" y="1832383"/>
            <a:ext cx="266578" cy="219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90115" y="4041913"/>
            <a:ext cx="218975" cy="219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462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650380" y="1270750"/>
            <a:ext cx="228495" cy="219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41388" y="2415254"/>
            <a:ext cx="228495" cy="219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8.png"/>
          <p:cNvPicPr>
            <a:picLocks noChangeAspect="1"/>
          </p:cNvPicPr>
          <p:nvPr>
            <p:ph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960" y="3500755"/>
            <a:ext cx="10972800" cy="2435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8" name="文本框 7"/>
          <p:cNvSpPr txBox="1"/>
          <p:nvPr/>
        </p:nvSpPr>
        <p:spPr>
          <a:xfrm>
            <a:off x="3215640" y="4940935"/>
            <a:ext cx="340360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836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995438" y="2443125"/>
            <a:ext cx="199933" cy="209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04231" y="2443125"/>
            <a:ext cx="142809" cy="209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27272" y="2595643"/>
            <a:ext cx="199933" cy="219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21619" y="2595643"/>
            <a:ext cx="199933" cy="219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995295" y="2398395"/>
            <a:ext cx="303530" cy="578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183505" y="2614930"/>
            <a:ext cx="336550" cy="361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719338" y="3358231"/>
            <a:ext cx="142809" cy="209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042380" y="3358231"/>
            <a:ext cx="333223" cy="209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916628" y="3358231"/>
            <a:ext cx="218975" cy="209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822413" y="3520281"/>
            <a:ext cx="199933" cy="209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642870" y="3512185"/>
            <a:ext cx="333375" cy="379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023485" y="3520440"/>
            <a:ext cx="352425" cy="371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0872470" y="3397250"/>
            <a:ext cx="366395" cy="494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animBg="1"/>
      <p:bldP spid="12" grpId="0" animBg="1"/>
      <p:bldP spid="13" grpId="0" animBg="1"/>
      <p:bldP spid="14" grpId="0" animBg="1"/>
      <p:bldP spid="15" grpId="0" bldLvl="0" animBg="1"/>
      <p:bldP spid="16" grpId="0" bldLvl="0" animBg="1"/>
      <p:bldP spid="17" grpId="0" bldLvl="0" animBg="1"/>
    </p:bldLst>
  </p:timing>
</p:sld>
</file>

<file path=ppt/tags/tag1.xml><?xml version="1.0" encoding="utf-8"?>
<p:tagLst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宋体</vt:lpstr>
      <vt:lpstr>Wingdings</vt:lpstr>
      <vt:lpstr>Calibri</vt:lpstr>
      <vt:lpstr>微软雅黑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qzuser</cp:lastModifiedBy>
  <cp:revision>8</cp:revision>
  <dcterms:created xsi:type="dcterms:W3CDTF">2022-07-08T08:37:00Z</dcterms:created>
  <dcterms:modified xsi:type="dcterms:W3CDTF">2022-07-17T18:17:25Z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