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54" y="42"/>
      </p:cViewPr>
      <p:guideLst>
        <p:guide orient="horz" pos="2146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1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62743" y="2346876"/>
            <a:ext cx="456991" cy="27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0148" y="2375452"/>
            <a:ext cx="1218644" cy="219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47371" y="2346876"/>
            <a:ext cx="447471" cy="27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89983" y="2375452"/>
            <a:ext cx="1532826" cy="219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31867" y="2346876"/>
            <a:ext cx="456991" cy="27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98181" y="2375452"/>
            <a:ext cx="1532826" cy="219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29057" y="2937450"/>
            <a:ext cx="799735" cy="219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80264" y="2937450"/>
            <a:ext cx="942545" cy="219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88462" y="2937450"/>
            <a:ext cx="647404" cy="20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2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43305" y="3966777"/>
            <a:ext cx="1799404" cy="285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8231" y="3966777"/>
            <a:ext cx="1951735" cy="285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86247" y="4557470"/>
            <a:ext cx="1028231" cy="219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70214" y="4557470"/>
            <a:ext cx="1618512" cy="219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86247" y="5110055"/>
            <a:ext cx="856859" cy="23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70214" y="5100527"/>
            <a:ext cx="1304330" cy="285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1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651371" y="2339302"/>
            <a:ext cx="1475702" cy="228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51371" y="2873552"/>
            <a:ext cx="1190082" cy="228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51371" y="3388721"/>
            <a:ext cx="2218314" cy="276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51371" y="3922971"/>
            <a:ext cx="1932694" cy="276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51371" y="4466761"/>
            <a:ext cx="1818446" cy="228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51371" y="4981930"/>
            <a:ext cx="2542016" cy="286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0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95504" y="2777279"/>
            <a:ext cx="3570247" cy="1344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7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71867" y="1767532"/>
            <a:ext cx="2208793" cy="22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6247" y="2283182"/>
            <a:ext cx="4112925" cy="286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6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4264" y="2355839"/>
            <a:ext cx="6293157" cy="809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6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4264" y="2289421"/>
            <a:ext cx="3855867" cy="799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4264" y="3355998"/>
            <a:ext cx="4255735" cy="285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3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29123" y="2796474"/>
            <a:ext cx="4569917" cy="1268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4264" y="1824074"/>
            <a:ext cx="4141487" cy="1268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2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4264" y="2232350"/>
            <a:ext cx="5150677" cy="1276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3863975" y="2277110"/>
            <a:ext cx="4930140" cy="13792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2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33785" y="3684137"/>
            <a:ext cx="5283966" cy="1278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65289" y="4199241"/>
            <a:ext cx="1951735" cy="248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7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47900" y="2862461"/>
            <a:ext cx="5179239" cy="1772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1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90710" y="2005290"/>
            <a:ext cx="352264" cy="219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18611" y="2005290"/>
            <a:ext cx="352264" cy="219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75272" y="1986212"/>
            <a:ext cx="333223" cy="26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08033" y="2005290"/>
            <a:ext cx="342743" cy="219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84595" y="2787495"/>
            <a:ext cx="352264" cy="209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83867" y="2787495"/>
            <a:ext cx="333223" cy="209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52363" y="3998958"/>
            <a:ext cx="352264" cy="209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73950" y="4599920"/>
            <a:ext cx="637884" cy="219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5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71669" y="1308528"/>
            <a:ext cx="342743" cy="219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42115" y="1318051"/>
            <a:ext cx="342743" cy="20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46247" y="1927461"/>
            <a:ext cx="323702" cy="20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98181" y="2527350"/>
            <a:ext cx="209454" cy="20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31603" y="3136760"/>
            <a:ext cx="476033" cy="20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64429" y="3736649"/>
            <a:ext cx="352264" cy="20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08495" y="4336538"/>
            <a:ext cx="352264" cy="219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4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21223" y="1890157"/>
            <a:ext cx="266578" cy="200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30743" y="2490627"/>
            <a:ext cx="247537" cy="200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30743" y="3100628"/>
            <a:ext cx="247537" cy="19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83140" y="3682035"/>
            <a:ext cx="304661" cy="2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30743" y="4311099"/>
            <a:ext cx="257057" cy="200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42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33917" y="1939305"/>
            <a:ext cx="228495" cy="21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2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74413" y="1251510"/>
            <a:ext cx="228495" cy="228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17487" y="2375859"/>
            <a:ext cx="228495" cy="228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1107" y="4071911"/>
            <a:ext cx="266578" cy="219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6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43041" y="2089930"/>
            <a:ext cx="218975" cy="209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0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31867" y="2377397"/>
            <a:ext cx="142809" cy="20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66876" y="2539572"/>
            <a:ext cx="323702" cy="20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32727" y="2520492"/>
            <a:ext cx="618842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30743" y="2530032"/>
            <a:ext cx="495074" cy="219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91780" y="2496185"/>
            <a:ext cx="523240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51702" y="3245508"/>
            <a:ext cx="142809" cy="20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52694" y="3407683"/>
            <a:ext cx="495074" cy="219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60363" y="3398143"/>
            <a:ext cx="733090" cy="228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173685" y="3407683"/>
            <a:ext cx="495074" cy="20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56250" y="3455035"/>
            <a:ext cx="454025" cy="33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bldLvl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2022-07-17T18:10:49Z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