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 showGuides="1">
      <p:cViewPr varScale="1">
        <p:scale>
          <a:sx n="64" d="100"/>
          <a:sy n="64" d="100"/>
        </p:scale>
        <p:origin x="79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95371" y="2379928"/>
            <a:ext cx="142809" cy="21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8347" y="2370370"/>
            <a:ext cx="209454" cy="21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6595" y="2370370"/>
            <a:ext cx="637884" cy="21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07041" y="2370370"/>
            <a:ext cx="209454" cy="21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4000" y="2857843"/>
            <a:ext cx="495074" cy="21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604099" y="2867402"/>
            <a:ext cx="323702" cy="21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79404" y="2867402"/>
            <a:ext cx="199933" cy="210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40330" y="2857843"/>
            <a:ext cx="628363" cy="219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6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34049" y="2510886"/>
            <a:ext cx="199933" cy="20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1801" y="2510886"/>
            <a:ext cx="437950" cy="20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3041" y="2510886"/>
            <a:ext cx="142809" cy="20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67404" y="2673053"/>
            <a:ext cx="1818446" cy="209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04429" y="2510886"/>
            <a:ext cx="1942214" cy="543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88859" y="2749367"/>
            <a:ext cx="247537" cy="38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3145" y="2600325"/>
            <a:ext cx="676910" cy="45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928745" y="2401570"/>
            <a:ext cx="92329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299107" y="2835220"/>
            <a:ext cx="199933" cy="21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965440" y="2721610"/>
            <a:ext cx="105981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71074" y="3321721"/>
            <a:ext cx="142809" cy="21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231801" y="3321721"/>
            <a:ext cx="209454" cy="21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119867" y="3483888"/>
            <a:ext cx="875900" cy="219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354830" y="3483610"/>
            <a:ext cx="49720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933055" y="3483610"/>
            <a:ext cx="532765" cy="38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animBg="1"/>
      <p:bldP spid="14" grpId="0" bldLvl="0" animBg="1"/>
      <p:bldP spid="15" grpId="0" animBg="1"/>
      <p:bldP spid="16" grpId="0" animBg="1"/>
      <p:bldP spid="17" grpId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31404" y="3034581"/>
            <a:ext cx="314181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8743" y="3034581"/>
            <a:ext cx="314181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93785" y="3368290"/>
            <a:ext cx="199933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1520" y="3225272"/>
            <a:ext cx="2703867" cy="781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8710" y="4007104"/>
            <a:ext cx="199933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17421" y="4007104"/>
            <a:ext cx="199933" cy="209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56694" y="2908446"/>
            <a:ext cx="894942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4925" y="2908446"/>
            <a:ext cx="885421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3157" y="2908446"/>
            <a:ext cx="885421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41640" y="2908300"/>
            <a:ext cx="894715" cy="238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文本框 8"/>
          <p:cNvSpPr txBox="1"/>
          <p:nvPr/>
        </p:nvSpPr>
        <p:spPr>
          <a:xfrm>
            <a:off x="9079230" y="2842895"/>
            <a:ext cx="85153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073640" y="2842895"/>
            <a:ext cx="95821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ldLvl="0" animBg="1"/>
      <p:bldP spid="9" grpId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54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34115" y="1318606"/>
            <a:ext cx="64740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4760" y="1480858"/>
            <a:ext cx="637884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09487" y="2435282"/>
            <a:ext cx="647404" cy="21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56231" y="1977158"/>
            <a:ext cx="3617851" cy="110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7404" y="2626167"/>
            <a:ext cx="637884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86049" y="3132012"/>
            <a:ext cx="666446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29190" y="3294264"/>
            <a:ext cx="647404" cy="209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2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62743" y="1671432"/>
            <a:ext cx="9035107" cy="286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4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91107" y="2108409"/>
            <a:ext cx="4179570" cy="1980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84793" y="2955894"/>
            <a:ext cx="4598479" cy="2856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16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80186" y="3260231"/>
            <a:ext cx="418766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23752" y="3431603"/>
            <a:ext cx="428283" cy="22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48816" y="4164694"/>
            <a:ext cx="485388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33534" y="4812099"/>
            <a:ext cx="485388" cy="209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48816" y="4383669"/>
            <a:ext cx="475871" cy="203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146942" y="5535669"/>
            <a:ext cx="580562" cy="218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43051" y="5031074"/>
            <a:ext cx="475871" cy="1390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38644" y="3508747"/>
            <a:ext cx="6017057" cy="771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6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7140" y="3128731"/>
            <a:ext cx="5274446" cy="762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503930" y="2565400"/>
            <a:ext cx="5547360" cy="11201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0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99438" y="1718287"/>
            <a:ext cx="628363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35801" y="1708761"/>
            <a:ext cx="913983" cy="2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2213675"/>
            <a:ext cx="618842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0148" y="2213675"/>
            <a:ext cx="923504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21950" y="2213675"/>
            <a:ext cx="618842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66876" y="3718892"/>
            <a:ext cx="304661" cy="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76245" y="3665855"/>
            <a:ext cx="361950" cy="25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57355" y="3918952"/>
            <a:ext cx="323702" cy="4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42247" y="4223806"/>
            <a:ext cx="618842" cy="2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36264" y="4719194"/>
            <a:ext cx="218975" cy="209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719338" y="5214581"/>
            <a:ext cx="209454" cy="2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308628" y="5214581"/>
            <a:ext cx="342743" cy="2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421884" y="5214581"/>
            <a:ext cx="218975" cy="2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06"/>
            <a:ext cx="11520000" cy="2178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E5C94550-0EAE-E66A-C7E5-B997F1B97D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2198375"/>
            <a:ext cx="11520000" cy="3318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>
            <a:extLst>
              <a:ext uri="{FF2B5EF4-FFF2-40B4-BE49-F238E27FC236}">
                <a16:creationId xmlns:a16="http://schemas.microsoft.com/office/drawing/2014/main" id="{BF3FF883-BF0E-563B-BD98-A5B4E56857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000"/>
          <a:stretch/>
        </p:blipFill>
        <p:spPr>
          <a:xfrm>
            <a:off x="839416" y="5513157"/>
            <a:ext cx="11520000" cy="148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7BAF0690-9F08-89DC-6382-575D8D49DBF9}"/>
              </a:ext>
            </a:extLst>
          </p:cNvPr>
          <p:cNvSpPr/>
          <p:nvPr/>
        </p:nvSpPr>
        <p:spPr bwMode="white">
          <a:xfrm>
            <a:off x="2724506" y="5589513"/>
            <a:ext cx="152330" cy="209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3023DB4-254C-47D0-D233-4E647B9A3652}"/>
              </a:ext>
            </a:extLst>
          </p:cNvPr>
          <p:cNvSpPr/>
          <p:nvPr/>
        </p:nvSpPr>
        <p:spPr bwMode="white">
          <a:xfrm>
            <a:off x="2705465" y="6076295"/>
            <a:ext cx="209454" cy="21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576552C2-06EA-4F53-AC97-0F4720EEEC7C}"/>
              </a:ext>
            </a:extLst>
          </p:cNvPr>
          <p:cNvSpPr/>
          <p:nvPr/>
        </p:nvSpPr>
        <p:spPr bwMode="white">
          <a:xfrm>
            <a:off x="2714986" y="6572622"/>
            <a:ext cx="199933" cy="21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9928894-2450-0D62-F59F-DC34EA753601}"/>
              </a:ext>
            </a:extLst>
          </p:cNvPr>
          <p:cNvSpPr/>
          <p:nvPr/>
        </p:nvSpPr>
        <p:spPr>
          <a:xfrm>
            <a:off x="8231640" y="6572622"/>
            <a:ext cx="3744416" cy="6007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789"/>
          <a:stretch/>
        </p:blipFill>
        <p:spPr>
          <a:xfrm>
            <a:off x="720000" y="475615"/>
            <a:ext cx="11520000" cy="18526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508892" y="1898705"/>
            <a:ext cx="199933" cy="21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50644" y="1898705"/>
            <a:ext cx="218975" cy="21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5.png"/>
          <p:cNvPicPr>
            <a:picLocks noGrp="1" noChangeAspect="1"/>
          </p:cNvPicPr>
          <p:nvPr>
            <p:ph idx="4294967295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90" y="2327910"/>
            <a:ext cx="10972800" cy="1101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1" name="文本框 10"/>
          <p:cNvSpPr txBox="1"/>
          <p:nvPr/>
        </p:nvSpPr>
        <p:spPr>
          <a:xfrm>
            <a:off x="2496185" y="2922905"/>
            <a:ext cx="34671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44CD3ED-9D6D-96A3-556E-FA3771CD1B00}"/>
              </a:ext>
            </a:extLst>
          </p:cNvPr>
          <p:cNvSpPr/>
          <p:nvPr/>
        </p:nvSpPr>
        <p:spPr>
          <a:xfrm>
            <a:off x="983432" y="260648"/>
            <a:ext cx="6696744" cy="5372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8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71537" y="2184821"/>
            <a:ext cx="266578" cy="209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3438" y="3661091"/>
            <a:ext cx="228495" cy="219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1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86247" y="1708818"/>
            <a:ext cx="228495" cy="219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1619" y="3195116"/>
            <a:ext cx="218975" cy="20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28528" y="4662360"/>
            <a:ext cx="238016" cy="209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2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84330" y="2213816"/>
            <a:ext cx="209454" cy="219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36528" y="3995527"/>
            <a:ext cx="257057" cy="209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8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051570" y="1175335"/>
            <a:ext cx="218975" cy="219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0760" y="2948574"/>
            <a:ext cx="228495" cy="219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Jiang</cp:lastModifiedBy>
  <cp:revision>9</cp:revision>
  <dcterms:created xsi:type="dcterms:W3CDTF">2022-07-08T08:37:00Z</dcterms:created>
  <dcterms:modified xsi:type="dcterms:W3CDTF">2022-07-18T15:13:37Z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