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31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02218" y="2893260"/>
            <a:ext cx="180992" cy="286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40101" y="3112760"/>
            <a:ext cx="590606" cy="295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92824" y="3189108"/>
            <a:ext cx="295303" cy="38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68811" y="3074586"/>
            <a:ext cx="4639117" cy="391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97389" y="3351347"/>
            <a:ext cx="847805" cy="295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0873" y="4038477"/>
            <a:ext cx="7220639" cy="391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766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745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821039" y="5544236"/>
            <a:ext cx="1834026" cy="378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721242" y="5544236"/>
            <a:ext cx="4868677" cy="378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11585" y="6263054"/>
            <a:ext cx="7109215" cy="387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6870" y="3212465"/>
            <a:ext cx="5890260" cy="6172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310" y="2132330"/>
            <a:ext cx="3116580" cy="7543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42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4569340" y="4578818"/>
            <a:ext cx="295303" cy="314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98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54324" y="2712966"/>
            <a:ext cx="276251" cy="296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22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00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251665"/>
            <a:ext cx="4848687" cy="391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1947865"/>
            <a:ext cx="4429547" cy="391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2634527"/>
            <a:ext cx="4848687" cy="391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3349800"/>
            <a:ext cx="4219977" cy="324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96" y="4017389"/>
            <a:ext cx="2991135" cy="391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08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349583" y="4072569"/>
            <a:ext cx="2524366" cy="390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59682" y="4091630"/>
            <a:ext cx="1190738" cy="324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36154" y="4215526"/>
            <a:ext cx="295303" cy="47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59109" y="4825476"/>
            <a:ext cx="2733936" cy="400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49583" y="5530731"/>
            <a:ext cx="3791312" cy="390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359109" y="6226456"/>
            <a:ext cx="4210452" cy="400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49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20873" y="1928530"/>
            <a:ext cx="2029018" cy="390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16573" y="1928530"/>
            <a:ext cx="5182094" cy="390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0399" y="2624517"/>
            <a:ext cx="5991797" cy="400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8788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350509" y="3288379"/>
            <a:ext cx="910105" cy="280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44910" y="3591936"/>
            <a:ext cx="2988178" cy="1107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9926" y="4821343"/>
            <a:ext cx="917689" cy="295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50263" y="4654387"/>
            <a:ext cx="2017399" cy="2102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7</cp:revision>
  <dcterms:created xsi:type="dcterms:W3CDTF">2022-07-08T08:37:00Z</dcterms:created>
  <dcterms:modified xsi:type="dcterms:W3CDTF">2022-07-17T17:29:01Z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