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59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0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89917"/>
            <a:ext cx="7782668" cy="3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967379"/>
            <a:ext cx="7801719" cy="400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654383"/>
            <a:ext cx="7801719" cy="400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341386"/>
            <a:ext cx="1047850" cy="381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63850" y="3341386"/>
            <a:ext cx="6715766" cy="3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4018848"/>
            <a:ext cx="2143329" cy="381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59329" y="4018848"/>
            <a:ext cx="5620286" cy="381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7896" y="4705851"/>
            <a:ext cx="6887232" cy="3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129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6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3353595"/>
            <a:ext cx="7192061" cy="391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6470" y="3212465"/>
            <a:ext cx="4671060" cy="701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410" y="2204720"/>
            <a:ext cx="3444240" cy="701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6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102130" y="4006663"/>
            <a:ext cx="257199" cy="295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88833" y="4712112"/>
            <a:ext cx="171466" cy="295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0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65040" y="3436587"/>
            <a:ext cx="276251" cy="30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4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01953" y="3648119"/>
            <a:ext cx="180992" cy="286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54588" y="3648119"/>
            <a:ext cx="276251" cy="286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4643" y="3648119"/>
            <a:ext cx="257199" cy="295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79175" y="3648119"/>
            <a:ext cx="447717" cy="286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276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4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12008" y="1995959"/>
            <a:ext cx="857331" cy="400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6264" y="2702011"/>
            <a:ext cx="2114751" cy="39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40454" y="2911918"/>
            <a:ext cx="352458" cy="171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21534" y="3398522"/>
            <a:ext cx="847805" cy="400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35404" y="4104574"/>
            <a:ext cx="1285997" cy="39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12008" y="4801085"/>
            <a:ext cx="857331" cy="400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16220" y="5507137"/>
            <a:ext cx="2533891" cy="39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5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9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07047" y="2129575"/>
            <a:ext cx="1076427" cy="333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17278" y="2129575"/>
            <a:ext cx="247673" cy="286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07047" y="2816570"/>
            <a:ext cx="1076427" cy="343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07753" y="2816570"/>
            <a:ext cx="257199" cy="29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07047" y="3503565"/>
            <a:ext cx="1076427" cy="353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07753" y="3503565"/>
            <a:ext cx="257199" cy="29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92692" y="4190560"/>
            <a:ext cx="1705137" cy="343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07753" y="4190560"/>
            <a:ext cx="276251" cy="29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2022-07-17T17:22:25Z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