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5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06606" y="5474782"/>
            <a:ext cx="6039426" cy="400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4842" y="6180236"/>
            <a:ext cx="1838500" cy="390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3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349583" y="5357445"/>
            <a:ext cx="4162822" cy="390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85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0399" y="1930126"/>
            <a:ext cx="609658" cy="238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028" y="1920574"/>
            <a:ext cx="2867298" cy="391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9830" y="3212465"/>
            <a:ext cx="4244340" cy="617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165" y="2204720"/>
            <a:ext cx="3444240" cy="701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6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502218" y="3931249"/>
            <a:ext cx="2514840" cy="400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3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69252" y="4103648"/>
            <a:ext cx="1333627" cy="391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4798" y="4809483"/>
            <a:ext cx="1295523" cy="391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60123" y="4809483"/>
            <a:ext cx="1285997" cy="391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6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1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30707" y="2178528"/>
            <a:ext cx="342932" cy="27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0112" y="2178528"/>
            <a:ext cx="342932" cy="27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1887" y="2140318"/>
            <a:ext cx="390562" cy="382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41292" y="2140318"/>
            <a:ext cx="390562" cy="382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83078" y="2847197"/>
            <a:ext cx="390562" cy="372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50112" y="2875854"/>
            <a:ext cx="342932" cy="27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79042" y="2875854"/>
            <a:ext cx="333406" cy="27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98447" y="2875854"/>
            <a:ext cx="333406" cy="27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30707" y="3573181"/>
            <a:ext cx="342932" cy="27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02482" y="3544523"/>
            <a:ext cx="390562" cy="372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79042" y="3573181"/>
            <a:ext cx="333406" cy="27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998447" y="3573181"/>
            <a:ext cx="333406" cy="27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1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268595"/>
            <a:ext cx="8640000" cy="2628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31595" y="3356610"/>
            <a:ext cx="1410970" cy="39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7980" y="3356403"/>
            <a:ext cx="1276471" cy="391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3586" y="3356403"/>
            <a:ext cx="1276471" cy="391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82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06606" y="5522800"/>
            <a:ext cx="7125380" cy="40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6264" y="6228309"/>
            <a:ext cx="2210011" cy="40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2022-07-17T17:21:25Z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