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65040" y="2329981"/>
            <a:ext cx="438191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7477" y="3141037"/>
            <a:ext cx="828754" cy="32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6893" y="3141037"/>
            <a:ext cx="838280" cy="32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753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2773" y="2536271"/>
            <a:ext cx="4244716" cy="418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6890" y="3082290"/>
            <a:ext cx="557022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2132330"/>
            <a:ext cx="40538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1929165"/>
            <a:ext cx="7153958" cy="4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5804" y="3247753"/>
            <a:ext cx="1514619" cy="36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9115" y="4022090"/>
            <a:ext cx="193167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5740" y="4652645"/>
            <a:ext cx="1601470" cy="8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7855" y="4056380"/>
            <a:ext cx="1351280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44845" y="4725035"/>
            <a:ext cx="135826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39975" y="5080635"/>
            <a:ext cx="1703705" cy="13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39135" y="3989070"/>
            <a:ext cx="2197100" cy="106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79131" y="5156592"/>
            <a:ext cx="1143109" cy="37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弦形 14"/>
          <p:cNvSpPr/>
          <p:nvPr/>
        </p:nvSpPr>
        <p:spPr>
          <a:xfrm>
            <a:off x="3996055" y="5012690"/>
            <a:ext cx="864235" cy="504190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弦形 15"/>
          <p:cNvSpPr/>
          <p:nvPr/>
        </p:nvSpPr>
        <p:spPr>
          <a:xfrm>
            <a:off x="5347970" y="4897755"/>
            <a:ext cx="664210" cy="403225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7730" y="1918478"/>
            <a:ext cx="3486482" cy="3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1843" y="1937534"/>
            <a:ext cx="1047850" cy="323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2614034"/>
            <a:ext cx="7030121" cy="4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1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59298" y="2990813"/>
            <a:ext cx="422045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7484" y="3872727"/>
            <a:ext cx="431220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5238" y="4028899"/>
            <a:ext cx="431220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0024" y="3293971"/>
            <a:ext cx="642243" cy="263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5735" y="4157511"/>
            <a:ext cx="633068" cy="177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13489" y="4332057"/>
            <a:ext cx="633068" cy="159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8703" y="4910813"/>
            <a:ext cx="403696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77779" y="5195598"/>
            <a:ext cx="633068" cy="73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42069" y="5259904"/>
            <a:ext cx="633068" cy="67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11510" y="5994832"/>
            <a:ext cx="743167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50123" y="5994832"/>
            <a:ext cx="412871" cy="35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49265" y="5994832"/>
            <a:ext cx="761517" cy="35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06228" y="6004019"/>
            <a:ext cx="412871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70517" y="6004019"/>
            <a:ext cx="412871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02335" y="6362296"/>
            <a:ext cx="761517" cy="35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775800" y="6362296"/>
            <a:ext cx="761517" cy="35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931904" y="6362296"/>
            <a:ext cx="743167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996194" y="6353110"/>
            <a:ext cx="761517" cy="35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1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67810" y="1988820"/>
            <a:ext cx="2852420" cy="84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2648" y="4434477"/>
            <a:ext cx="1057375" cy="29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椭圆 7"/>
          <p:cNvSpPr/>
          <p:nvPr/>
        </p:nvSpPr>
        <p:spPr>
          <a:xfrm>
            <a:off x="1835785" y="2348865"/>
            <a:ext cx="2757805" cy="2784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剪去单角的矩形 8"/>
          <p:cNvSpPr/>
          <p:nvPr/>
        </p:nvSpPr>
        <p:spPr>
          <a:xfrm>
            <a:off x="3280410" y="1988820"/>
            <a:ext cx="962025" cy="449580"/>
          </a:xfrm>
          <a:prstGeom prst="snip1Rect">
            <a:avLst>
              <a:gd name="adj" fmla="val 212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35785" y="4220845"/>
            <a:ext cx="309880" cy="3683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bldLvl="0" animBg="1"/>
      <p:bldP spid="9" grpId="0" bldLvl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2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7345" y="3454031"/>
            <a:ext cx="895435" cy="390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5040" y="3454031"/>
            <a:ext cx="1333627" cy="390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4169101"/>
            <a:ext cx="6010848" cy="4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