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05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0156" y="1930847"/>
            <a:ext cx="828754" cy="38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2008" y="1547152"/>
            <a:ext cx="666813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586" y="1861765"/>
            <a:ext cx="638235" cy="196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597945"/>
            <a:ext cx="6468092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303441"/>
            <a:ext cx="3981830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5999403"/>
            <a:ext cx="1905181" cy="39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1230" y="3284855"/>
            <a:ext cx="470154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2348865"/>
            <a:ext cx="40538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4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24371" y="3767416"/>
            <a:ext cx="804783" cy="3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1866" y="4423951"/>
            <a:ext cx="1933230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41866" y="5089240"/>
            <a:ext cx="2318126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17263" y="5754528"/>
            <a:ext cx="796036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2979" y="5754528"/>
            <a:ext cx="787288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005487"/>
            <a:ext cx="438191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586" y="3446195"/>
            <a:ext cx="866857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12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0531" y="1289949"/>
            <a:ext cx="25719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1589" y="1289949"/>
            <a:ext cx="895435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583" y="2015231"/>
            <a:ext cx="180992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2063" y="2015231"/>
            <a:ext cx="857331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1799" y="2730969"/>
            <a:ext cx="876383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3100" y="3456250"/>
            <a:ext cx="457243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74346" y="4171989"/>
            <a:ext cx="628710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93398" y="1966268"/>
            <a:ext cx="466769" cy="29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767" y="4043756"/>
            <a:ext cx="1867078" cy="38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2052" y="4043756"/>
            <a:ext cx="2838721" cy="38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4739429"/>
            <a:ext cx="7258743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9109" y="5444632"/>
            <a:ext cx="4772480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