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69781" y="1184816"/>
            <a:ext cx="419140" cy="3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5514" y="1585024"/>
            <a:ext cx="257199" cy="6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0321" y="2880937"/>
            <a:ext cx="180992" cy="1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1423035"/>
            <a:ext cx="5248776" cy="466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095" y="5615693"/>
            <a:ext cx="771598" cy="3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2141" y="5720509"/>
            <a:ext cx="2752987" cy="35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21049" y="1270934"/>
            <a:ext cx="257199" cy="29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9561" y="1270934"/>
            <a:ext cx="276251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1500055"/>
            <a:ext cx="1895656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1181" y="1461868"/>
            <a:ext cx="1838500" cy="38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1192" y="1500055"/>
            <a:ext cx="1762293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41115" y="1461868"/>
            <a:ext cx="1762293" cy="38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16220" y="1729176"/>
            <a:ext cx="866857" cy="29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83783" y="1729176"/>
            <a:ext cx="828754" cy="29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11656" y="2387900"/>
            <a:ext cx="180992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36022" y="2387900"/>
            <a:ext cx="171466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4191" y="2578835"/>
            <a:ext cx="5248776" cy="56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01733" y="3466680"/>
            <a:ext cx="4439073" cy="39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7896" y="4115857"/>
            <a:ext cx="6896758" cy="40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30" y="3212465"/>
            <a:ext cx="657606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2132330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2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703144" y="3910846"/>
            <a:ext cx="1228842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9539" y="4606644"/>
            <a:ext cx="2114751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07400" y="5302441"/>
            <a:ext cx="800176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88436" y="2636108"/>
            <a:ext cx="276251" cy="30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1656" y="2081372"/>
            <a:ext cx="276251" cy="29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130" y="3893185"/>
            <a:ext cx="8865870" cy="2712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文本框 6"/>
          <p:cNvSpPr txBox="1"/>
          <p:nvPr/>
        </p:nvSpPr>
        <p:spPr>
          <a:xfrm>
            <a:off x="7452360" y="4725035"/>
            <a:ext cx="3676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3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72615" y="3459540"/>
            <a:ext cx="179396" cy="122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2615" y="3601180"/>
            <a:ext cx="349350" cy="18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2615" y="3808918"/>
            <a:ext cx="339908" cy="17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7592" y="4129967"/>
            <a:ext cx="896981" cy="500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0905" y="4618990"/>
            <a:ext cx="1170940" cy="18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99221" y="4847606"/>
            <a:ext cx="103860" cy="16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99221" y="5102557"/>
            <a:ext cx="103860" cy="15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1226" y="2617599"/>
            <a:ext cx="857331" cy="39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2655800"/>
            <a:ext cx="276251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2626" y="2655800"/>
            <a:ext cx="866857" cy="3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249" y="3314771"/>
            <a:ext cx="1943285" cy="39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2229" y="3362523"/>
            <a:ext cx="257199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3574" y="3352973"/>
            <a:ext cx="885909" cy="3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249" y="4011944"/>
            <a:ext cx="1943285" cy="39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12229" y="4050145"/>
            <a:ext cx="257199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98359" y="4050145"/>
            <a:ext cx="676339" cy="3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04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56461" y="5018056"/>
            <a:ext cx="3737844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5445" y="5672817"/>
            <a:ext cx="5094473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9550" y="6327578"/>
            <a:ext cx="5179855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2022-07-17T17:05:48Z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