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0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68723" y="3388194"/>
            <a:ext cx="171466" cy="286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607567"/>
            <a:ext cx="590606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9329" y="3578953"/>
            <a:ext cx="4086615" cy="3815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54150" y="3630930"/>
            <a:ext cx="857250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7080" y="4485063"/>
            <a:ext cx="3962778" cy="400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6606" y="5171798"/>
            <a:ext cx="7068224" cy="391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25658" y="4357481"/>
            <a:ext cx="3324542" cy="38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0288" y="4395591"/>
            <a:ext cx="1390782" cy="29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45768" y="4471812"/>
            <a:ext cx="295303" cy="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79175" y="4395591"/>
            <a:ext cx="819228" cy="29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6606" y="5043466"/>
            <a:ext cx="5096361" cy="38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63894" y="1280168"/>
            <a:ext cx="171466" cy="295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9329" y="1470805"/>
            <a:ext cx="5439294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1508932"/>
            <a:ext cx="2162381" cy="524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2395394"/>
            <a:ext cx="3372171" cy="38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3081686"/>
            <a:ext cx="3791312" cy="38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7420" y="3140710"/>
            <a:ext cx="473202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2276475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7819" y="1308930"/>
            <a:ext cx="457243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945" y="2787440"/>
            <a:ext cx="171466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97212" y="3159453"/>
            <a:ext cx="390562" cy="38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63894" y="3254840"/>
            <a:ext cx="247673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87819" y="3922555"/>
            <a:ext cx="457243" cy="400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375" y="5420143"/>
            <a:ext cx="647761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5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08017" y="1289755"/>
            <a:ext cx="390562" cy="38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08017" y="2233654"/>
            <a:ext cx="390562" cy="381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65173" y="3206157"/>
            <a:ext cx="333406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5173" y="4655376"/>
            <a:ext cx="333406" cy="276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02482" y="2794948"/>
            <a:ext cx="714443" cy="28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4114" y="3137937"/>
            <a:ext cx="3810363" cy="2019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3651" y="5310205"/>
            <a:ext cx="1143109" cy="362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8701" y="5348315"/>
            <a:ext cx="1019272" cy="285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6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06871" y="1261347"/>
            <a:ext cx="171466" cy="28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480873"/>
            <a:ext cx="1038324" cy="29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3850" y="1452240"/>
            <a:ext cx="5210672" cy="38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1709944"/>
            <a:ext cx="1686085" cy="29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16617" y="2368523"/>
            <a:ext cx="2419581" cy="381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3046190"/>
            <a:ext cx="7315898" cy="391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