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19683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493496" y="5092137"/>
            <a:ext cx="872823" cy="429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58056" y="4694896"/>
            <a:ext cx="2467711" cy="1620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78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110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417146" y="1156288"/>
            <a:ext cx="257199" cy="305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1356544"/>
            <a:ext cx="3276912" cy="390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73949" y="1385152"/>
            <a:ext cx="2114751" cy="295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26804" y="1356544"/>
            <a:ext cx="1514619" cy="390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02791" y="1623553"/>
            <a:ext cx="876383" cy="295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68723" y="2348290"/>
            <a:ext cx="257199" cy="295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77896" y="2548547"/>
            <a:ext cx="4134244" cy="381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463894" y="2806019"/>
            <a:ext cx="876383" cy="295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797300" y="3540293"/>
            <a:ext cx="171466" cy="286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521711" y="3540293"/>
            <a:ext cx="171466" cy="286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44665" y="3731013"/>
            <a:ext cx="771598" cy="381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463894" y="3731013"/>
            <a:ext cx="2667254" cy="562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188304" y="3731013"/>
            <a:ext cx="3743682" cy="562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77896" y="4684616"/>
            <a:ext cx="2210011" cy="390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77896" y="5399817"/>
            <a:ext cx="6068004" cy="400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8220" y="3212465"/>
            <a:ext cx="4632960" cy="647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065" y="2274570"/>
            <a:ext cx="2903220" cy="8305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249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502218" y="2985255"/>
            <a:ext cx="1905181" cy="295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49980" y="3690200"/>
            <a:ext cx="257199" cy="304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40586" y="4414197"/>
            <a:ext cx="276251" cy="304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550" y="1052060"/>
            <a:ext cx="8640000" cy="49041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01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54676" y="2703552"/>
            <a:ext cx="1276471" cy="296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967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155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16441" y="1985117"/>
            <a:ext cx="171466" cy="285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1347" y="2204250"/>
            <a:ext cx="1009746" cy="304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68723" y="2347164"/>
            <a:ext cx="1105005" cy="38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11832" y="2166140"/>
            <a:ext cx="4172348" cy="400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68723" y="2442439"/>
            <a:ext cx="1095479" cy="295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0873" y="3128423"/>
            <a:ext cx="5477398" cy="390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79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54676" y="2014337"/>
            <a:ext cx="180992" cy="295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17234" y="2014337"/>
            <a:ext cx="171466" cy="295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68590" y="2214552"/>
            <a:ext cx="1200264" cy="390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16485" y="2214552"/>
            <a:ext cx="2914928" cy="562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69517" y="2214552"/>
            <a:ext cx="1295523" cy="5625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16132" y="3187026"/>
            <a:ext cx="6163263" cy="390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39925" y="3902080"/>
            <a:ext cx="7315898" cy="400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400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054721" y="3690563"/>
            <a:ext cx="295303" cy="47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25834" y="3500011"/>
            <a:ext cx="4181874" cy="390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45415" y="4262220"/>
            <a:ext cx="180992" cy="295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25834" y="4490882"/>
            <a:ext cx="3172127" cy="295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45592" y="4452772"/>
            <a:ext cx="2009966" cy="390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502438" y="4719545"/>
            <a:ext cx="1295523" cy="295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635360" y="5405532"/>
            <a:ext cx="4372392" cy="390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7</cp:revision>
  <dcterms:created xsi:type="dcterms:W3CDTF">2022-07-08T08:37:00Z</dcterms:created>
  <dcterms:modified xsi:type="dcterms:W3CDTF">2022-07-17T17:08:47Z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