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42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7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0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89607"/>
            <a:ext cx="7725512" cy="381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023232"/>
            <a:ext cx="4191400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35757" y="2804496"/>
            <a:ext cx="247673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2995048"/>
            <a:ext cx="6506196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30928" y="3261821"/>
            <a:ext cx="866857" cy="30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3966864"/>
            <a:ext cx="6058478" cy="400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96" y="4719545"/>
            <a:ext cx="7820771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5184" y="5453170"/>
            <a:ext cx="2714884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6020" y="3107055"/>
            <a:ext cx="4251960" cy="7848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65" y="2276475"/>
            <a:ext cx="2903220" cy="830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3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883034" y="4752501"/>
            <a:ext cx="1895656" cy="29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49671" y="5515619"/>
            <a:ext cx="257199" cy="29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26055" y="5515619"/>
            <a:ext cx="466769" cy="29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07223" y="5515619"/>
            <a:ext cx="476295" cy="29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97874" y="5487002"/>
            <a:ext cx="962116" cy="324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35404" y="5859021"/>
            <a:ext cx="3067342" cy="190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0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83431" y="2835612"/>
            <a:ext cx="857331" cy="295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88304" y="4304983"/>
            <a:ext cx="257199" cy="295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815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9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45900" y="1318351"/>
            <a:ext cx="1352679" cy="30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7730" y="2748459"/>
            <a:ext cx="4105667" cy="39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78205" y="3482582"/>
            <a:ext cx="2943506" cy="381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3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97256" y="2043840"/>
            <a:ext cx="4105667" cy="391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8205" y="2778648"/>
            <a:ext cx="2953031" cy="391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56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83651" y="3254974"/>
            <a:ext cx="400088" cy="29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2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06959" y="2775648"/>
            <a:ext cx="171466" cy="28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0575" y="2994749"/>
            <a:ext cx="600132" cy="29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68811" y="2956645"/>
            <a:ext cx="4019933" cy="39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68811" y="3232902"/>
            <a:ext cx="666813" cy="29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06959" y="3985465"/>
            <a:ext cx="171466" cy="28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40101" y="4214092"/>
            <a:ext cx="590606" cy="28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83254" y="4175988"/>
            <a:ext cx="3305490" cy="39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68525" y="4211320"/>
            <a:ext cx="666750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30575" y="5166704"/>
            <a:ext cx="4048511" cy="39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0873" y="5909741"/>
            <a:ext cx="7030121" cy="381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2022-07-17T17:06:45Z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