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4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45283" y="2340317"/>
            <a:ext cx="3943726" cy="2339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0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25658" y="2680531"/>
            <a:ext cx="5458346" cy="38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606" y="3356946"/>
            <a:ext cx="5582183" cy="38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25790" y="4033361"/>
            <a:ext cx="1476515" cy="390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299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4085225" y="3947200"/>
            <a:ext cx="1892000" cy="1843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5520" y="3212465"/>
            <a:ext cx="4632960" cy="655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390" y="2276475"/>
            <a:ext cx="2903220" cy="830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601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6903563" y="4565853"/>
            <a:ext cx="236960" cy="2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87113" y="5382439"/>
            <a:ext cx="403711" cy="166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97845" y="5426341"/>
            <a:ext cx="236960" cy="272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87113" y="5566829"/>
            <a:ext cx="403711" cy="175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0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78160" y="3236920"/>
            <a:ext cx="180992" cy="295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17455" y="3236920"/>
            <a:ext cx="180992" cy="295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05230" y="3538220"/>
            <a:ext cx="56769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40195" y="3573145"/>
            <a:ext cx="523240" cy="53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5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9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30663" y="1289691"/>
            <a:ext cx="257199" cy="295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7686" y="2681278"/>
            <a:ext cx="666813" cy="295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30619" y="3358009"/>
            <a:ext cx="295303" cy="30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84048" y="4063334"/>
            <a:ext cx="180992" cy="285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64996" y="4520842"/>
            <a:ext cx="247673" cy="295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54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97565" y="1987999"/>
            <a:ext cx="447717" cy="391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17014" y="1987999"/>
            <a:ext cx="438191" cy="391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2780" y="2676167"/>
            <a:ext cx="847805" cy="391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8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55779" y="2833238"/>
            <a:ext cx="342932" cy="276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98624" y="4186281"/>
            <a:ext cx="400088" cy="381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040" y="4509135"/>
            <a:ext cx="8776970" cy="2128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8" name="文本框 7"/>
          <p:cNvSpPr txBox="1"/>
          <p:nvPr/>
        </p:nvSpPr>
        <p:spPr>
          <a:xfrm>
            <a:off x="7884795" y="6021070"/>
            <a:ext cx="35115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1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293530" y="3643125"/>
            <a:ext cx="895435" cy="42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2022-07-17T16:57:12Z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