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0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0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32733"/>
            <a:ext cx="4810584" cy="3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939126"/>
            <a:ext cx="3572216" cy="3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645519"/>
            <a:ext cx="6677662" cy="3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342366"/>
            <a:ext cx="4810584" cy="391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4048759"/>
            <a:ext cx="7106328" cy="38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5658" y="4774244"/>
            <a:ext cx="1381256" cy="362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" y="3112770"/>
            <a:ext cx="8016240" cy="632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0" y="2132330"/>
            <a:ext cx="4716780" cy="815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3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273596" y="4790468"/>
            <a:ext cx="647761" cy="2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59197" y="5505854"/>
            <a:ext cx="847805" cy="305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9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02703" y="1337419"/>
            <a:ext cx="466769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6826" y="2062007"/>
            <a:ext cx="438191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12008" y="3501650"/>
            <a:ext cx="438191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475" y="3932555"/>
            <a:ext cx="8899525" cy="2200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9" name="文本框 8"/>
          <p:cNvSpPr txBox="1"/>
          <p:nvPr/>
        </p:nvSpPr>
        <p:spPr>
          <a:xfrm>
            <a:off x="2555875" y="5661025"/>
            <a:ext cx="72326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016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78785" y="3268345"/>
            <a:ext cx="1000760" cy="2529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文本框 4"/>
          <p:cNvSpPr txBox="1"/>
          <p:nvPr/>
        </p:nvSpPr>
        <p:spPr>
          <a:xfrm>
            <a:off x="3060065" y="6165215"/>
            <a:ext cx="95313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0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63938" y="3561225"/>
            <a:ext cx="2086174" cy="32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35845" y="3542139"/>
            <a:ext cx="2867298" cy="391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54324" y="4248334"/>
            <a:ext cx="6296626" cy="400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7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6606" y="4472552"/>
            <a:ext cx="5001102" cy="38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4842" y="5168216"/>
            <a:ext cx="3143550" cy="40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83342" y="5921058"/>
            <a:ext cx="1305049" cy="295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5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967482"/>
            <a:ext cx="4810584" cy="391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664108"/>
            <a:ext cx="5029680" cy="391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3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7080" y="4187380"/>
            <a:ext cx="2076648" cy="39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9936" y="4177848"/>
            <a:ext cx="3467431" cy="400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606" y="4883205"/>
            <a:ext cx="4372392" cy="39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2022-07-17T16:47:03Z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