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75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1003" y="5818064"/>
            <a:ext cx="5715699" cy="33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446" y="6383929"/>
            <a:ext cx="5344221" cy="33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156308"/>
            <a:ext cx="6887232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795388"/>
            <a:ext cx="6677662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444006"/>
            <a:ext cx="7306372" cy="3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083086"/>
            <a:ext cx="5029680" cy="3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741244"/>
            <a:ext cx="3791312" cy="34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351708"/>
            <a:ext cx="5648864" cy="3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7620" y="4590171"/>
            <a:ext cx="628710" cy="1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4620" y="3150870"/>
            <a:ext cx="3794760" cy="55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060575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0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44886" y="4599921"/>
            <a:ext cx="2886350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9340" y="4580842"/>
            <a:ext cx="1266945" cy="3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5258117"/>
            <a:ext cx="6401411" cy="400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35184" y="3465098"/>
            <a:ext cx="5439294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3570043"/>
            <a:ext cx="295303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4161547"/>
            <a:ext cx="5677442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35272" y="3463514"/>
            <a:ext cx="6934862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169034"/>
            <a:ext cx="7658831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0621"/>
            <a:ext cx="3181653" cy="39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283" y="1280621"/>
            <a:ext cx="1400308" cy="40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1978018"/>
            <a:ext cx="4677221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9164" y="2742290"/>
            <a:ext cx="1724189" cy="29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411027"/>
            <a:ext cx="5067783" cy="391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13464"/>
            <a:ext cx="4124718" cy="324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842656"/>
            <a:ext cx="2324321" cy="3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529046"/>
            <a:ext cx="3391223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139171"/>
            <a:ext cx="3581742" cy="3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235" y="3787429"/>
            <a:ext cx="3105446" cy="3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