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8910" y="3120390"/>
            <a:ext cx="372618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220472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58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709466" y="4346070"/>
            <a:ext cx="824989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6911" y="5118212"/>
            <a:ext cx="603218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44193" y="6014607"/>
            <a:ext cx="754022" cy="30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3640" y="3549386"/>
            <a:ext cx="3791312" cy="3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4273994"/>
            <a:ext cx="6296626" cy="40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648" y="5027205"/>
            <a:ext cx="1781345" cy="37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63938" y="3475111"/>
            <a:ext cx="6268048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4886" y="4200323"/>
            <a:ext cx="6096582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648" y="4944621"/>
            <a:ext cx="2200485" cy="37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542196"/>
            <a:ext cx="5048732" cy="3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4267495"/>
            <a:ext cx="5239250" cy="3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4368" y="5002336"/>
            <a:ext cx="2524366" cy="3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3491760"/>
            <a:ext cx="5182094" cy="38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4206709"/>
            <a:ext cx="6449040" cy="38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9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9669" y="5607058"/>
            <a:ext cx="6366792" cy="3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9074" y="6312941"/>
            <a:ext cx="5952997" cy="3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9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76911" y="5086575"/>
            <a:ext cx="4706401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18370" y="5086575"/>
            <a:ext cx="1551271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9383" y="5752876"/>
            <a:ext cx="3829976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147" y="6410410"/>
            <a:ext cx="5162142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