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94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971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721755" y="2766472"/>
            <a:ext cx="371510" cy="47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0399" y="2737888"/>
            <a:ext cx="4591488" cy="3906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49583" y="3433438"/>
            <a:ext cx="2562469" cy="3811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807047" y="4186158"/>
            <a:ext cx="1305049" cy="295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30399" y="4853124"/>
            <a:ext cx="4581962" cy="3906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886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806606" y="3471842"/>
            <a:ext cx="6248996" cy="3906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25790" y="4157948"/>
            <a:ext cx="2762513" cy="381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883254" y="4910758"/>
            <a:ext cx="895435" cy="3049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06606" y="5587335"/>
            <a:ext cx="5820330" cy="3906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942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006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7896" y="1223078"/>
            <a:ext cx="4810584" cy="381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7896" y="1928930"/>
            <a:ext cx="4810584" cy="381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7896" y="2634782"/>
            <a:ext cx="3572216" cy="381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169252" y="2634782"/>
            <a:ext cx="3105446" cy="381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77896" y="3340635"/>
            <a:ext cx="3362646" cy="381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77896" y="4027410"/>
            <a:ext cx="4610540" cy="4006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12720" y="3284855"/>
            <a:ext cx="3718560" cy="6400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3610" y="2276475"/>
            <a:ext cx="4716780" cy="8153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076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8"/>
          <p:cNvSpPr/>
          <p:nvPr/>
        </p:nvSpPr>
        <p:spPr bwMode="white">
          <a:xfrm>
            <a:off x="5826760" y="3389683"/>
            <a:ext cx="809702" cy="324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712229" y="4153214"/>
            <a:ext cx="809702" cy="324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2138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178116" y="2835778"/>
            <a:ext cx="400088" cy="572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59065" y="2816694"/>
            <a:ext cx="857331" cy="372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696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959020" y="2119091"/>
            <a:ext cx="2953031" cy="390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02879" y="2919858"/>
            <a:ext cx="466769" cy="2955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883916" y="3682494"/>
            <a:ext cx="647761" cy="2955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974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663938" y="1375810"/>
            <a:ext cx="276251" cy="295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88392" y="1385352"/>
            <a:ext cx="476295" cy="2862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588833" y="1337641"/>
            <a:ext cx="1285997" cy="3912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892780" y="2139192"/>
            <a:ext cx="266725" cy="295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826099" y="2511341"/>
            <a:ext cx="390562" cy="381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483828" y="2330038"/>
            <a:ext cx="1238368" cy="3816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892780" y="2606764"/>
            <a:ext cx="276251" cy="295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721975" y="4123985"/>
            <a:ext cx="409614" cy="572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702923" y="4400711"/>
            <a:ext cx="438191" cy="572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106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97080" y="2873845"/>
            <a:ext cx="3734156" cy="391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569340" y="2873845"/>
            <a:ext cx="1905181" cy="391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16132" y="3637184"/>
            <a:ext cx="4200926" cy="391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913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806606" y="3666322"/>
            <a:ext cx="2467210" cy="3244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978513" y="3752215"/>
            <a:ext cx="295303" cy="47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311920" y="3647235"/>
            <a:ext cx="1495567" cy="3912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16132" y="4401182"/>
            <a:ext cx="4543858" cy="3912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454368" y="5164672"/>
            <a:ext cx="3153076" cy="3912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957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311479" y="4112348"/>
            <a:ext cx="3076868" cy="3909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426452" y="4112348"/>
            <a:ext cx="1676560" cy="3909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330531" y="4817988"/>
            <a:ext cx="4362866" cy="3909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tags/tag1.xml><?xml version="1.0" encoding="utf-8"?>
<p:tagLst xmlns:p="http://schemas.openxmlformats.org/presentationml/2006/main">
  <p:tag name="COMMONDATA" val="eyJoZGlkIjoiN2YzNjBkOTgyNWQ1YTMxYzM3MzMwNWFiODNmOWIzYWM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qzuser</cp:lastModifiedBy>
  <cp:revision>7</cp:revision>
  <dcterms:created xsi:type="dcterms:W3CDTF">2022-07-08T08:37:00Z</dcterms:created>
  <dcterms:modified xsi:type="dcterms:W3CDTF">2022-07-17T16:50:33Z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