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8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35360" y="2767910"/>
            <a:ext cx="4172348" cy="390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3596" y="3464053"/>
            <a:ext cx="3143550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2097" y="4217414"/>
            <a:ext cx="1305049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5360" y="4884949"/>
            <a:ext cx="4162822" cy="390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6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6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71137"/>
            <a:ext cx="5448820" cy="391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2" y="1959231"/>
            <a:ext cx="3391223" cy="372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11876" y="2714224"/>
            <a:ext cx="1305049" cy="296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3373648"/>
            <a:ext cx="5439294" cy="391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25658" y="4620568"/>
            <a:ext cx="7687409" cy="391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6132" y="5317229"/>
            <a:ext cx="6849128" cy="391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1160" y="3108960"/>
            <a:ext cx="582168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10" y="2204720"/>
            <a:ext cx="4716780" cy="815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474081" y="3976311"/>
            <a:ext cx="466769" cy="29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6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78778" y="2729502"/>
            <a:ext cx="685865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9384" y="3444604"/>
            <a:ext cx="466769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0928" y="4150171"/>
            <a:ext cx="476295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5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49583" y="2013841"/>
            <a:ext cx="466769" cy="304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3375" y="3443190"/>
            <a:ext cx="485821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03012" y="3443190"/>
            <a:ext cx="495347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2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6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44754" y="1289689"/>
            <a:ext cx="4134244" cy="39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7102" y="1289689"/>
            <a:ext cx="1276471" cy="39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280" y="2014071"/>
            <a:ext cx="847805" cy="36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0189" y="2004539"/>
            <a:ext cx="4553384" cy="39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2709858"/>
            <a:ext cx="4667695" cy="39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74169" y="2709858"/>
            <a:ext cx="2267166" cy="39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5184" y="3424709"/>
            <a:ext cx="2114751" cy="390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4886" y="2719765"/>
            <a:ext cx="5896538" cy="390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3596" y="3415712"/>
            <a:ext cx="2781565" cy="38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0112" y="4178393"/>
            <a:ext cx="1314575" cy="30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54412" y="4845740"/>
            <a:ext cx="5867960" cy="400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35448" y="4111233"/>
            <a:ext cx="4581962" cy="381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360" y="4807082"/>
            <a:ext cx="5820330" cy="390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