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79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2483166" y="4672496"/>
            <a:ext cx="3505534" cy="381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6132" y="5368125"/>
            <a:ext cx="7773142" cy="39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63894" y="6101871"/>
            <a:ext cx="1952811" cy="352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9260" y="3169920"/>
            <a:ext cx="5745480" cy="5181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830" y="2204720"/>
            <a:ext cx="4716780" cy="8153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3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2387907" y="4045922"/>
            <a:ext cx="2686306" cy="400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89009" y="4045922"/>
            <a:ext cx="866857" cy="400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3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50421" y="2129014"/>
            <a:ext cx="390562" cy="295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11788" y="2882397"/>
            <a:ext cx="628710" cy="295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60211" y="2882397"/>
            <a:ext cx="457243" cy="295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83034" y="5171155"/>
            <a:ext cx="257199" cy="305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7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083078" y="5000617"/>
            <a:ext cx="3743682" cy="391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4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244798" y="4357039"/>
            <a:ext cx="5420242" cy="390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6132" y="5109615"/>
            <a:ext cx="6820551" cy="390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1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4871"/>
          <a:stretch>
            <a:fillRect/>
          </a:stretch>
        </p:blipFill>
        <p:spPr>
          <a:xfrm>
            <a:off x="1331595" y="4796790"/>
            <a:ext cx="4763135" cy="2252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8" name="矩形 7"/>
          <p:cNvSpPr/>
          <p:nvPr/>
        </p:nvSpPr>
        <p:spPr>
          <a:xfrm>
            <a:off x="1331595" y="5012690"/>
            <a:ext cx="4752340" cy="1296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17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54412" y="3418382"/>
            <a:ext cx="4124718" cy="391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16220" y="4115124"/>
            <a:ext cx="6344255" cy="391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1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44710" y="2683848"/>
            <a:ext cx="6429988" cy="400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4710" y="3399853"/>
            <a:ext cx="5344035" cy="381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4235" y="4096763"/>
            <a:ext cx="6134685" cy="391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2022-07-17T16:41:01Z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