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4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405" y="1340350"/>
            <a:ext cx="8640000" cy="2846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4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61045"/>
            <a:ext cx="5877486" cy="390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1994757"/>
            <a:ext cx="5953693" cy="381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36286" y="2185331"/>
            <a:ext cx="295303" cy="4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69693" y="1994757"/>
            <a:ext cx="1752767" cy="381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3717" y="2737997"/>
            <a:ext cx="381036" cy="4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2728468"/>
            <a:ext cx="6753869" cy="390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96" y="3500295"/>
            <a:ext cx="3410275" cy="304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7896" y="4195891"/>
            <a:ext cx="5448820" cy="381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2510" y="3093720"/>
            <a:ext cx="7078980" cy="670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204720"/>
            <a:ext cx="529590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5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6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1347" y="2786541"/>
            <a:ext cx="2962557" cy="38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1347" y="3558775"/>
            <a:ext cx="6668136" cy="400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873" y="4350077"/>
            <a:ext cx="6506196" cy="390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4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0873" y="2817892"/>
            <a:ext cx="5258302" cy="391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3600899"/>
            <a:ext cx="6296626" cy="391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5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21005" y="3653491"/>
            <a:ext cx="2314796" cy="819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02482" y="3920371"/>
            <a:ext cx="924013" cy="295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4599" y="3891777"/>
            <a:ext cx="1990915" cy="390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40057" y="4902110"/>
            <a:ext cx="5877486" cy="390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8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68679" y="2808471"/>
            <a:ext cx="3572216" cy="391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3562887"/>
            <a:ext cx="5877486" cy="401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9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35448" y="3511996"/>
            <a:ext cx="3877045" cy="391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02041" y="4246364"/>
            <a:ext cx="2505314" cy="391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35360" y="4980731"/>
            <a:ext cx="4381918" cy="391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64070" y="5715099"/>
            <a:ext cx="3010187" cy="391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8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25658" y="4509334"/>
            <a:ext cx="4896317" cy="390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080" y="5242831"/>
            <a:ext cx="7106328" cy="390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606" y="5976327"/>
            <a:ext cx="7687409" cy="390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