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98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854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309178"/>
            <a:ext cx="3162601" cy="381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2054009"/>
            <a:ext cx="2152855" cy="811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97433" y="2273638"/>
            <a:ext cx="3381697" cy="391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3247648"/>
            <a:ext cx="4839162" cy="391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63761" y="3992479"/>
            <a:ext cx="3210231" cy="391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1218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795209" y="6317227"/>
            <a:ext cx="1823086" cy="389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694258" y="6307722"/>
            <a:ext cx="4434278" cy="399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2650" y="3140710"/>
            <a:ext cx="4838700" cy="7010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2276475"/>
            <a:ext cx="5295900" cy="7696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224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3054721" y="4082337"/>
            <a:ext cx="4543858" cy="390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054721" y="4778117"/>
            <a:ext cx="4239029" cy="400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750" y="1340350"/>
            <a:ext cx="8640000" cy="2449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71800" y="1673225"/>
            <a:ext cx="2047875" cy="318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32045" y="1625600"/>
            <a:ext cx="2182495" cy="482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42586" y="2492276"/>
            <a:ext cx="2305270" cy="819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59902" y="2442972"/>
            <a:ext cx="295303" cy="38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72000" y="2259330"/>
            <a:ext cx="3549650" cy="933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89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644886" y="3872990"/>
            <a:ext cx="3781786" cy="390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26760" y="3911119"/>
            <a:ext cx="1724189" cy="314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54412" y="4559322"/>
            <a:ext cx="2105226" cy="390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02041" y="4788099"/>
            <a:ext cx="562028" cy="152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664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2054500" y="3711557"/>
            <a:ext cx="4762954" cy="390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654412" y="4398050"/>
            <a:ext cx="6087056" cy="400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18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083078" y="2704223"/>
            <a:ext cx="3886571" cy="391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54412" y="3392129"/>
            <a:ext cx="5039206" cy="391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38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78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06562" y="1280448"/>
            <a:ext cx="3905622" cy="400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2139511"/>
            <a:ext cx="390562" cy="47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2225417"/>
            <a:ext cx="390562" cy="47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6562" y="2024969"/>
            <a:ext cx="2305270" cy="400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7896" y="2779036"/>
            <a:ext cx="4648643" cy="38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25658" y="3523557"/>
            <a:ext cx="3124498" cy="391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7</cp:revision>
  <dcterms:created xsi:type="dcterms:W3CDTF">2022-07-08T08:37:00Z</dcterms:created>
  <dcterms:modified xsi:type="dcterms:W3CDTF">2022-07-17T16:37:42Z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