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23083"/>
            <a:ext cx="7715986" cy="391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57576"/>
            <a:ext cx="3276912" cy="391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5371" y="1995732"/>
            <a:ext cx="1819448" cy="2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9042" y="2062504"/>
            <a:ext cx="285777" cy="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02923" y="1957576"/>
            <a:ext cx="1390782" cy="391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701608"/>
            <a:ext cx="2857772" cy="38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3417024"/>
            <a:ext cx="7811245" cy="4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5184" y="4151518"/>
            <a:ext cx="3124498" cy="4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7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06606" y="3311216"/>
            <a:ext cx="3267386" cy="810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40674" y="3540059"/>
            <a:ext cx="1886130" cy="390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6606" y="4512640"/>
            <a:ext cx="4191400" cy="3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6132" y="5237309"/>
            <a:ext cx="5620286" cy="390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35316" y="5981048"/>
            <a:ext cx="1047850" cy="3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1220" y="3139440"/>
            <a:ext cx="4861560" cy="579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213233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74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169450" y="3798720"/>
            <a:ext cx="820080" cy="35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73525" y="4462272"/>
            <a:ext cx="248788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2872" y="5107392"/>
            <a:ext cx="1253157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36668" y="5761728"/>
            <a:ext cx="267217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6205" y="5761728"/>
            <a:ext cx="1059654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65192" y="6406848"/>
            <a:ext cx="847723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24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3508" y="1978757"/>
            <a:ext cx="1105005" cy="29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59550" y="2310198"/>
            <a:ext cx="2448158" cy="82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4390" y="2310198"/>
            <a:ext cx="1533671" cy="82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6143" y="3435496"/>
            <a:ext cx="3286438" cy="41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1942" y="4856423"/>
            <a:ext cx="171466" cy="29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11920" y="5047152"/>
            <a:ext cx="4724851" cy="41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3364" y="5323708"/>
            <a:ext cx="276251" cy="29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78513" y="5953112"/>
            <a:ext cx="3496008" cy="4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54500" y="3331100"/>
            <a:ext cx="2524366" cy="81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5073" y="3331100"/>
            <a:ext cx="1524145" cy="82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21093" y="4456651"/>
            <a:ext cx="3286438" cy="4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132" y="5086196"/>
            <a:ext cx="6925336" cy="39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64026" y="2652684"/>
            <a:ext cx="2524366" cy="81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5073" y="2690810"/>
            <a:ext cx="1038324" cy="77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1027" y="2652684"/>
            <a:ext cx="1152635" cy="81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30619" y="3767860"/>
            <a:ext cx="3705578" cy="4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4425528"/>
            <a:ext cx="6087056" cy="39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30619" y="3531491"/>
            <a:ext cx="4286659" cy="4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7212" y="4380451"/>
            <a:ext cx="295303" cy="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7212" y="4265984"/>
            <a:ext cx="3257861" cy="4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0531" y="5000478"/>
            <a:ext cx="6020374" cy="391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1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9627" y="2788379"/>
            <a:ext cx="4372392" cy="39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513724"/>
            <a:ext cx="6649084" cy="40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