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80" y="2738599"/>
            <a:ext cx="5115413" cy="390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3453513"/>
            <a:ext cx="4610540" cy="390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4158894"/>
            <a:ext cx="6649084" cy="390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3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3500749"/>
            <a:ext cx="5305931" cy="3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4215537"/>
            <a:ext cx="4200926" cy="3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554" y="4930325"/>
            <a:ext cx="6858654" cy="3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1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32542"/>
            <a:ext cx="3686527" cy="3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2" y="1985721"/>
            <a:ext cx="4439073" cy="29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4346" y="1985721"/>
            <a:ext cx="838280" cy="29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132" y="2662628"/>
            <a:ext cx="4210452" cy="3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377671"/>
            <a:ext cx="5848908" cy="3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5980" y="3158490"/>
            <a:ext cx="4892040" cy="541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2132330"/>
            <a:ext cx="52959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950156" y="3785502"/>
            <a:ext cx="2676780" cy="4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07223" y="4461877"/>
            <a:ext cx="2533891" cy="39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160" y="1700395"/>
            <a:ext cx="8640000" cy="2546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30905" y="2492375"/>
            <a:ext cx="4648200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1865" y="3141980"/>
            <a:ext cx="4239260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11920" y="2998502"/>
            <a:ext cx="685865" cy="305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7058" y="2998502"/>
            <a:ext cx="1076427" cy="305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65084" y="2998502"/>
            <a:ext cx="1314575" cy="305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4886" y="3733450"/>
            <a:ext cx="247673" cy="29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7058" y="3733450"/>
            <a:ext cx="1066901" cy="29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07973" y="3733450"/>
            <a:ext cx="1066901" cy="29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54368" y="4468399"/>
            <a:ext cx="647761" cy="29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21490" y="4468399"/>
            <a:ext cx="257199" cy="29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69869" y="4468399"/>
            <a:ext cx="1105005" cy="29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83078" y="3349105"/>
            <a:ext cx="3286438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094" y="3310969"/>
            <a:ext cx="1076427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4500" y="3968819"/>
            <a:ext cx="4791532" cy="4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132" y="4636202"/>
            <a:ext cx="7554046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7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8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04145"/>
            <a:ext cx="3496008" cy="39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7620" y="1309190"/>
            <a:ext cx="295303" cy="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2571" y="1204145"/>
            <a:ext cx="3429327" cy="39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1872618"/>
            <a:ext cx="5753649" cy="39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2521992"/>
            <a:ext cx="7944608" cy="401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6606" y="3180915"/>
            <a:ext cx="7296846" cy="401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6606" y="3849388"/>
            <a:ext cx="1762293" cy="39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49891" y="3839839"/>
            <a:ext cx="4667695" cy="401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80" y="3044184"/>
            <a:ext cx="4086615" cy="38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21358" y="3797439"/>
            <a:ext cx="171466" cy="286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080" y="3978602"/>
            <a:ext cx="4772480" cy="390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64291" y="4093020"/>
            <a:ext cx="295303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02306" y="4255113"/>
            <a:ext cx="247673" cy="286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6606" y="4922555"/>
            <a:ext cx="5820330" cy="390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