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05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35316" y="1271201"/>
            <a:ext cx="4534332" cy="40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930847"/>
            <a:ext cx="7296846" cy="39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5834" y="3300125"/>
            <a:ext cx="5439294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9384" y="3490694"/>
            <a:ext cx="295303" cy="3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16220" y="3957587"/>
            <a:ext cx="6039426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4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06694" y="3265500"/>
            <a:ext cx="4610540" cy="39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3914469"/>
            <a:ext cx="5372613" cy="400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5316" y="4601613"/>
            <a:ext cx="1476515" cy="381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244798" y="3796835"/>
            <a:ext cx="4029459" cy="39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4710" y="4454596"/>
            <a:ext cx="4791532" cy="39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54368" y="5131421"/>
            <a:ext cx="1066901" cy="38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1220" y="3105150"/>
            <a:ext cx="486156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988820"/>
            <a:ext cx="52959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6044" y="2576502"/>
            <a:ext cx="1285997" cy="390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5801" y="3291391"/>
            <a:ext cx="171466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0542" y="3663134"/>
            <a:ext cx="390562" cy="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7223" y="3758453"/>
            <a:ext cx="247673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1611" y="4387555"/>
            <a:ext cx="866857" cy="390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5658" y="5054786"/>
            <a:ext cx="457243" cy="390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54721" y="5054786"/>
            <a:ext cx="438191" cy="390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8976" y="5731548"/>
            <a:ext cx="562028" cy="35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68679" y="1938034"/>
            <a:ext cx="895435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1325" y="1938034"/>
            <a:ext cx="1095479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0366" y="3949648"/>
            <a:ext cx="1076427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50024" y="2834331"/>
            <a:ext cx="4458125" cy="39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196205"/>
            <a:ext cx="8640000" cy="278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58185" y="2636520"/>
            <a:ext cx="460057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9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54500" y="3311197"/>
            <a:ext cx="4038985" cy="390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3969114"/>
            <a:ext cx="7754090" cy="400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