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41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71038" y="3426325"/>
            <a:ext cx="2627964" cy="36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8623" y="4107220"/>
            <a:ext cx="2251227" cy="37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8623" y="4806517"/>
            <a:ext cx="2067454" cy="37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5698" y="5542619"/>
            <a:ext cx="6413702" cy="37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1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5834" y="2767136"/>
            <a:ext cx="4915369" cy="3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3501087"/>
            <a:ext cx="4267607" cy="3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7653" y="4273167"/>
            <a:ext cx="257199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54412" y="4463803"/>
            <a:ext cx="4505755" cy="3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21446" y="4730695"/>
            <a:ext cx="438191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6606" y="5426520"/>
            <a:ext cx="7763616" cy="40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30531" y="6160471"/>
            <a:ext cx="7115854" cy="3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8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797080" y="4027512"/>
            <a:ext cx="5210672" cy="391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6132" y="4752467"/>
            <a:ext cx="5648864" cy="4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830" y="3429000"/>
            <a:ext cx="4899660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20" y="2204720"/>
            <a:ext cx="52959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5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740586" y="3907090"/>
            <a:ext cx="1085953" cy="29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92383" y="1995964"/>
            <a:ext cx="1085953" cy="29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4092" y="3379453"/>
            <a:ext cx="1085953" cy="29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1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97830" y="2006379"/>
            <a:ext cx="647761" cy="29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375" y="2694001"/>
            <a:ext cx="647761" cy="29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84855"/>
            <a:ext cx="8713470" cy="2810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矩形 8"/>
          <p:cNvSpPr/>
          <p:nvPr/>
        </p:nvSpPr>
        <p:spPr>
          <a:xfrm>
            <a:off x="2987675" y="4149090"/>
            <a:ext cx="93599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16370" y="4796790"/>
            <a:ext cx="1105535" cy="41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55779" y="2748530"/>
            <a:ext cx="342932" cy="276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5779" y="3435011"/>
            <a:ext cx="342932" cy="276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08017" y="1977654"/>
            <a:ext cx="390562" cy="38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017" y="3362333"/>
            <a:ext cx="390562" cy="38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25746" y="4321666"/>
            <a:ext cx="2133803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8480" y="4321666"/>
            <a:ext cx="1514619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2339" y="4979533"/>
            <a:ext cx="2362425" cy="390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5073" y="4979533"/>
            <a:ext cx="2162381" cy="390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4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44974" y="2786909"/>
            <a:ext cx="4296185" cy="381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5448" y="3521167"/>
            <a:ext cx="3686527" cy="381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4245888"/>
            <a:ext cx="6868180" cy="390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54368" y="4989681"/>
            <a:ext cx="1857552" cy="371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2022-07-17T16:19:59Z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