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417256"/>
            <a:ext cx="4153296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4123203"/>
            <a:ext cx="4267607" cy="38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54412" y="4380587"/>
            <a:ext cx="3505534" cy="38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6132" y="5076954"/>
            <a:ext cx="5915589" cy="39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030" y="3140710"/>
            <a:ext cx="790194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13233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140674" y="5167341"/>
            <a:ext cx="295303" cy="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249" y="5053010"/>
            <a:ext cx="5220198" cy="4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0057" y="5843801"/>
            <a:ext cx="6925336" cy="4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2823260"/>
            <a:ext cx="2286218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876" y="2785156"/>
            <a:ext cx="3915148" cy="4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575815"/>
            <a:ext cx="6296626" cy="39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35669" y="4548312"/>
            <a:ext cx="3324542" cy="323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5301051"/>
            <a:ext cx="7325424" cy="400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8293" y="6091902"/>
            <a:ext cx="1581300" cy="38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6011" y="2846054"/>
            <a:ext cx="2695832" cy="31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600207"/>
            <a:ext cx="7334950" cy="40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4392545"/>
            <a:ext cx="2000441" cy="381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54588" y="4124010"/>
            <a:ext cx="3324542" cy="31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801517"/>
            <a:ext cx="7773142" cy="40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5790" y="5526735"/>
            <a:ext cx="1990915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1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140" y="1232542"/>
            <a:ext cx="3496008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562" y="1938051"/>
            <a:ext cx="3943726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702" y="2662628"/>
            <a:ext cx="2495788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39535"/>
            <a:ext cx="4400970" cy="3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9726" y="3587417"/>
            <a:ext cx="619184" cy="14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