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0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3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4280" y="1241959"/>
            <a:ext cx="3905622" cy="381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228" y="1899325"/>
            <a:ext cx="5382138" cy="39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547163"/>
            <a:ext cx="7801719" cy="39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3204529"/>
            <a:ext cx="4886791" cy="40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168811" y="4827515"/>
            <a:ext cx="4572436" cy="39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9583" y="5485476"/>
            <a:ext cx="7249217" cy="41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9627" y="3133234"/>
            <a:ext cx="4581962" cy="39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3782629"/>
            <a:ext cx="5191620" cy="40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3610" y="3082290"/>
            <a:ext cx="471678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90" y="2060575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60343" y="1357099"/>
            <a:ext cx="257199" cy="29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8475" y="1684020"/>
            <a:ext cx="51435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2482" y="2551494"/>
            <a:ext cx="1095479" cy="296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0057" y="3258576"/>
            <a:ext cx="1257420" cy="32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2510"/>
            <a:ext cx="8636000" cy="262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矩形 10"/>
          <p:cNvSpPr/>
          <p:nvPr/>
        </p:nvSpPr>
        <p:spPr>
          <a:xfrm>
            <a:off x="6660515" y="3716655"/>
            <a:ext cx="50419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02685" y="4868545"/>
            <a:ext cx="7118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59840" y="5661025"/>
            <a:ext cx="11366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73640" y="2834010"/>
            <a:ext cx="895435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5084" y="2834010"/>
            <a:ext cx="885909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11788" y="3558493"/>
            <a:ext cx="857331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8017" y="3558493"/>
            <a:ext cx="647761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73596" y="4263910"/>
            <a:ext cx="838280" cy="32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74610" y="4263910"/>
            <a:ext cx="838280" cy="32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25878" y="5226710"/>
            <a:ext cx="1228842" cy="32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98315" y="5226710"/>
            <a:ext cx="838280" cy="32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9640"/>
            <a:ext cx="2752987" cy="32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0498" y="1270582"/>
            <a:ext cx="4191400" cy="390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1994796"/>
            <a:ext cx="7887453" cy="4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184" y="2709481"/>
            <a:ext cx="6201367" cy="4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17323" y="1985363"/>
            <a:ext cx="1457464" cy="314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323" y="2604822"/>
            <a:ext cx="1457464" cy="32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754" y="3367234"/>
            <a:ext cx="1447938" cy="32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425" y="3367234"/>
            <a:ext cx="3438853" cy="32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140" y="3996223"/>
            <a:ext cx="5925115" cy="39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2022-07-17T16:15:18Z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