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35448" y="2776233"/>
            <a:ext cx="4153296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16220" y="3471879"/>
            <a:ext cx="5925115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99176"/>
            <a:ext cx="4610540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994822"/>
            <a:ext cx="4410496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699998"/>
            <a:ext cx="4601014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386115"/>
            <a:ext cx="4410496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55073" y="3414703"/>
            <a:ext cx="1486041" cy="352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2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8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16573" y="1299670"/>
            <a:ext cx="247673" cy="296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4897" y="1299670"/>
            <a:ext cx="171466" cy="296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1490687"/>
            <a:ext cx="3200705" cy="391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26231" y="1595747"/>
            <a:ext cx="285777" cy="4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26231" y="1681705"/>
            <a:ext cx="285777" cy="4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92692" y="1767663"/>
            <a:ext cx="885909" cy="286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60470" y="1657985"/>
            <a:ext cx="488315" cy="39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7896" y="2655894"/>
            <a:ext cx="1895656" cy="382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49759" y="2799157"/>
            <a:ext cx="295303" cy="38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02218" y="2455326"/>
            <a:ext cx="2438632" cy="754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7896" y="3572778"/>
            <a:ext cx="4200926" cy="391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1230" y="3212465"/>
            <a:ext cx="4701540" cy="624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0" y="2060575"/>
            <a:ext cx="297942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3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207356" y="3387771"/>
            <a:ext cx="3362646" cy="400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07620" y="4198352"/>
            <a:ext cx="1266945" cy="324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8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36022" y="1366393"/>
            <a:ext cx="266725" cy="29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5106" y="2149202"/>
            <a:ext cx="438191" cy="29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30884" y="3724367"/>
            <a:ext cx="676339" cy="29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26099" y="4516722"/>
            <a:ext cx="885909" cy="29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8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83607" y="2042315"/>
            <a:ext cx="476295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9869" y="3614415"/>
            <a:ext cx="466769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6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54456" y="4007971"/>
            <a:ext cx="1181212" cy="324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97874" y="4007971"/>
            <a:ext cx="1800396" cy="324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65084" y="4007971"/>
            <a:ext cx="1657508" cy="324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7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25922" y="2053502"/>
            <a:ext cx="438191" cy="28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4169" y="2043958"/>
            <a:ext cx="447717" cy="30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6871" y="2425724"/>
            <a:ext cx="466769" cy="38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50332" y="2425724"/>
            <a:ext cx="676339" cy="38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74699" y="2282562"/>
            <a:ext cx="257199" cy="29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06871" y="2511621"/>
            <a:ext cx="466769" cy="30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50332" y="2511621"/>
            <a:ext cx="676339" cy="30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40233" y="4095949"/>
            <a:ext cx="1057375" cy="29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59814" y="4095949"/>
            <a:ext cx="781124" cy="29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41292" y="4095949"/>
            <a:ext cx="1133583" cy="29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0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26099" y="2139292"/>
            <a:ext cx="257199" cy="29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79439" y="2139292"/>
            <a:ext cx="257199" cy="29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9417" y="2511476"/>
            <a:ext cx="381036" cy="38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74654" y="2511476"/>
            <a:ext cx="466769" cy="38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16573" y="2597365"/>
            <a:ext cx="266725" cy="30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74654" y="2597365"/>
            <a:ext cx="466769" cy="30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97433" y="3313103"/>
            <a:ext cx="1095479" cy="29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73993" y="3313103"/>
            <a:ext cx="676339" cy="29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31413" y="3313103"/>
            <a:ext cx="1095479" cy="29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65084" y="3313103"/>
            <a:ext cx="895435" cy="29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69208" y="4133816"/>
            <a:ext cx="838280" cy="324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55206" y="4133816"/>
            <a:ext cx="1228842" cy="324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5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54412" y="3427418"/>
            <a:ext cx="2876824" cy="324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9428" y="3427418"/>
            <a:ext cx="1800396" cy="324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74522" y="3513299"/>
            <a:ext cx="295303" cy="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98403" y="3427418"/>
            <a:ext cx="838280" cy="324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6606" y="4095383"/>
            <a:ext cx="7277794" cy="391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25790" y="4791974"/>
            <a:ext cx="1057375" cy="391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