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59373" y="3808872"/>
            <a:ext cx="171466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4037869"/>
            <a:ext cx="1619404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2780" y="3999703"/>
            <a:ext cx="4296185" cy="39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0796" y="4266865"/>
            <a:ext cx="257199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16220" y="4906146"/>
            <a:ext cx="6239470" cy="39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216220" y="4472241"/>
            <a:ext cx="3543638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44798" y="5139254"/>
            <a:ext cx="3086394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07400" y="5139254"/>
            <a:ext cx="2419581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25746" y="5815797"/>
            <a:ext cx="5620286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460" y="3154680"/>
            <a:ext cx="4831080" cy="548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220472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778910" y="3462066"/>
            <a:ext cx="428665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3596" y="4252912"/>
            <a:ext cx="685865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41115" y="1327804"/>
            <a:ext cx="666813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2929002"/>
            <a:ext cx="590606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0983" y="4520670"/>
            <a:ext cx="466769" cy="30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16573" y="2900257"/>
            <a:ext cx="828754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6066" y="3700789"/>
            <a:ext cx="828754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9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4998497"/>
            <a:ext cx="4829636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02218" y="2967743"/>
            <a:ext cx="3057816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759069"/>
            <a:ext cx="5039206" cy="4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323419"/>
            <a:ext cx="4991576" cy="400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5834" y="4001218"/>
            <a:ext cx="4162822" cy="400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06694" y="4669471"/>
            <a:ext cx="6039426" cy="391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16308" y="4521563"/>
            <a:ext cx="4172348" cy="40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5179369"/>
            <a:ext cx="4572436" cy="40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990" y="5408171"/>
            <a:ext cx="552502" cy="15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