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30575" y="2635617"/>
            <a:ext cx="1247894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8083" y="2635617"/>
            <a:ext cx="838280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5977" y="2635617"/>
            <a:ext cx="2486262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873" y="3284587"/>
            <a:ext cx="7249217" cy="39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9583" y="3962187"/>
            <a:ext cx="2286218" cy="39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8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78205" y="2567654"/>
            <a:ext cx="4343814" cy="390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3244728"/>
            <a:ext cx="3334068" cy="381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64026" y="2710432"/>
            <a:ext cx="3505534" cy="38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360" y="3377861"/>
            <a:ext cx="5505975" cy="390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4921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9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899365"/>
            <a:ext cx="7058699" cy="40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575819"/>
            <a:ext cx="5534553" cy="40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1220" y="3135630"/>
            <a:ext cx="4861560" cy="586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10" y="2204720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8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578205" y="3357208"/>
            <a:ext cx="1695611" cy="39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87775" y="3824083"/>
            <a:ext cx="1276471" cy="39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68679" y="4586328"/>
            <a:ext cx="1695611" cy="381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87775" y="5043676"/>
            <a:ext cx="1266945" cy="39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68679" y="5805921"/>
            <a:ext cx="1695611" cy="39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87775" y="6272796"/>
            <a:ext cx="1266945" cy="39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52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26143" y="2137387"/>
            <a:ext cx="466769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55779" y="2969263"/>
            <a:ext cx="342932" cy="27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5779" y="3732601"/>
            <a:ext cx="342932" cy="27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08017" y="2111743"/>
            <a:ext cx="390562" cy="37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173" y="3668912"/>
            <a:ext cx="333406" cy="27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5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73640" y="2928046"/>
            <a:ext cx="3562690" cy="3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272" y="3661549"/>
            <a:ext cx="6811025" cy="4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7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73640" y="2921454"/>
            <a:ext cx="2524366" cy="324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3656127"/>
            <a:ext cx="4724851" cy="40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8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65084" y="3482124"/>
            <a:ext cx="1257420" cy="314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4654" y="4168445"/>
            <a:ext cx="838280" cy="32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