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94" y="42"/>
      </p:cViewPr>
      <p:guideLst>
        <p:guide orient="horz" pos="2160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93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74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6043" y="1270636"/>
            <a:ext cx="4543858" cy="38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1995056"/>
            <a:ext cx="6887232" cy="390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2729008"/>
            <a:ext cx="1981389" cy="381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5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635360" y="4693064"/>
            <a:ext cx="6020374" cy="38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35272" y="5427117"/>
            <a:ext cx="6458566" cy="381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854456" y="6180236"/>
            <a:ext cx="1781345" cy="362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840" y="3116580"/>
            <a:ext cx="4846320" cy="624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310" y="2204720"/>
            <a:ext cx="297942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1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844930" y="3233146"/>
            <a:ext cx="847805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55426" y="3233146"/>
            <a:ext cx="1257420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92604" y="3957214"/>
            <a:ext cx="1019272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036330" y="3957214"/>
            <a:ext cx="638235" cy="323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064026" y="4690808"/>
            <a:ext cx="895435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55470" y="4690808"/>
            <a:ext cx="1095479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73596" y="5414875"/>
            <a:ext cx="676339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826760" y="5414875"/>
            <a:ext cx="885909" cy="2953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930884" y="2367917"/>
            <a:ext cx="838280" cy="324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45768" y="2367917"/>
            <a:ext cx="1266945" cy="3243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88348" y="3216989"/>
            <a:ext cx="885909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50553" y="3216989"/>
            <a:ext cx="1095479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22328" y="3216989"/>
            <a:ext cx="885909" cy="295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64291" y="3932499"/>
            <a:ext cx="180992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731281" y="3932499"/>
            <a:ext cx="180992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636683" y="3932499"/>
            <a:ext cx="247673" cy="286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04515" y="4219575"/>
            <a:ext cx="51625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607560" y="4249420"/>
            <a:ext cx="466725" cy="43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31735" y="4218940"/>
            <a:ext cx="466725" cy="467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  <p:bldP spid="15" grpId="0" bldLvl="0" animBg="1"/>
      <p:bldP spid="1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2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21270" y="3528713"/>
            <a:ext cx="3334068" cy="3239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4224262"/>
            <a:ext cx="7239691" cy="4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2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2187863" y="4453312"/>
            <a:ext cx="3334068" cy="323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168811" y="5148939"/>
            <a:ext cx="4315237" cy="381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1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590" y="3416744"/>
            <a:ext cx="5001102" cy="391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132074"/>
            <a:ext cx="6401411" cy="4005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528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87951" y="3550202"/>
            <a:ext cx="2467210" cy="3242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0057" y="4255974"/>
            <a:ext cx="5505975" cy="39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8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959241" y="2004932"/>
            <a:ext cx="3943726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99" y="2739157"/>
            <a:ext cx="6753869" cy="390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N2YzNjBkOTgyNWQ1YTMxYzM3MzMwNWFiODNmOWIzYWM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qzuser</cp:lastModifiedBy>
  <cp:revision>7</cp:revision>
  <dcterms:created xsi:type="dcterms:W3CDTF">2022-07-08T08:37:00Z</dcterms:created>
  <dcterms:modified xsi:type="dcterms:W3CDTF">2022-07-17T16:06:16Z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