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</p:sldIdLst>
  <p:sldSz cx="9144000" cy="6858000" type="screen4x3"/>
  <p:notesSz cx="6858000" cy="9144000"/>
  <p:custDataLst>
    <p:tags r:id="rId21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48" d="100"/>
          <a:sy n="48" d="100"/>
        </p:scale>
        <p:origin x="1194" y="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1" Type="http://schemas.openxmlformats.org/officeDocument/2006/relationships/tags" Target="tags/tag1.xml"/><Relationship Id="rId20" Type="http://schemas.openxmlformats.org/officeDocument/2006/relationships/tableStyles" Target="tableStyles.xml"/><Relationship Id="rId2" Type="http://schemas.openxmlformats.org/officeDocument/2006/relationships/theme" Target="theme/theme1.xml"/><Relationship Id="rId19" Type="http://schemas.openxmlformats.org/officeDocument/2006/relationships/viewProps" Target="viewProps.xml"/><Relationship Id="rId18" Type="http://schemas.openxmlformats.org/officeDocument/2006/relationships/presProps" Target="presProps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" descr="QQ截图2022070816335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21092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77896" y="1270539"/>
            <a:ext cx="5029680" cy="3906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54235" y="2042224"/>
            <a:ext cx="847805" cy="2953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102130" y="2042224"/>
            <a:ext cx="666813" cy="2953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835184" y="2413776"/>
            <a:ext cx="1943285" cy="571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749671" y="2347087"/>
            <a:ext cx="295303" cy="381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140013" y="2594788"/>
            <a:ext cx="266725" cy="2000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2302174" y="2509045"/>
            <a:ext cx="257199" cy="2953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1454368" y="3242622"/>
            <a:ext cx="895435" cy="2953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177896" y="3938091"/>
            <a:ext cx="4601014" cy="3810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93641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50064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054280" y="1299386"/>
            <a:ext cx="4543858" cy="3815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511744" y="2072008"/>
            <a:ext cx="438191" cy="2861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054280" y="2253241"/>
            <a:ext cx="4991576" cy="3910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092604" y="2529858"/>
            <a:ext cx="1276471" cy="2956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77896" y="3216634"/>
            <a:ext cx="7296846" cy="4006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1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24643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1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187715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568679" y="1241988"/>
            <a:ext cx="257199" cy="2953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835625" y="1241988"/>
            <a:ext cx="257199" cy="2953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187863" y="1585022"/>
            <a:ext cx="285777" cy="381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77896" y="1442091"/>
            <a:ext cx="1962337" cy="5621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2530796" y="1432562"/>
            <a:ext cx="2933980" cy="5717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77896" y="2394963"/>
            <a:ext cx="5658390" cy="4002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177896" y="2623652"/>
            <a:ext cx="647761" cy="1524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4" descr="QQ截图2022070816365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12365" y="3284855"/>
            <a:ext cx="4648200" cy="56388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5920" y="2276475"/>
            <a:ext cx="3459480" cy="76962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12597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Rectangle 8"/>
          <p:cNvSpPr/>
          <p:nvPr/>
        </p:nvSpPr>
        <p:spPr bwMode="white">
          <a:xfrm>
            <a:off x="4521711" y="3472136"/>
            <a:ext cx="257199" cy="2954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7570002" y="3472136"/>
            <a:ext cx="647761" cy="2954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2768943" y="3710396"/>
            <a:ext cx="457243" cy="2954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97153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178116" y="2464307"/>
            <a:ext cx="857331" cy="2959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407179" y="3886802"/>
            <a:ext cx="857331" cy="2959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826099" y="4593276"/>
            <a:ext cx="819228" cy="2959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50448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349583" y="2034339"/>
            <a:ext cx="476295" cy="3053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331413" y="2979136"/>
            <a:ext cx="438191" cy="3053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893662" y="2988679"/>
            <a:ext cx="171466" cy="2863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541203" y="4639687"/>
            <a:ext cx="466769" cy="2958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6540500" y="4913630"/>
            <a:ext cx="524510" cy="4895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85879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2864202" y="2814073"/>
            <a:ext cx="257199" cy="2953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408061" y="2814073"/>
            <a:ext cx="276251" cy="2953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807047" y="3185660"/>
            <a:ext cx="390562" cy="381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7360432" y="3185660"/>
            <a:ext cx="381036" cy="381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2873728" y="3271411"/>
            <a:ext cx="247673" cy="2953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7417587" y="3271411"/>
            <a:ext cx="257199" cy="3048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2721610" y="3985895"/>
            <a:ext cx="447675" cy="5054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6474522" y="3976474"/>
            <a:ext cx="257199" cy="3048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2797521" y="4443340"/>
            <a:ext cx="257199" cy="3048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6405880" y="4289425"/>
            <a:ext cx="386715" cy="5029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bldLvl="0" animBg="1"/>
      <p:bldP spid="13" grpId="0" animBg="1"/>
      <p:bldP spid="14" grpId="0" animBg="1"/>
      <p:bldP spid="15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07985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2083078" y="2233754"/>
            <a:ext cx="676339" cy="2955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798183" y="2233754"/>
            <a:ext cx="666813" cy="2955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406959" y="3406579"/>
            <a:ext cx="666813" cy="2955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055382" y="3406579"/>
            <a:ext cx="676339" cy="2955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07914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492471" y="3157695"/>
            <a:ext cx="171466" cy="2859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492692" y="3157695"/>
            <a:ext cx="171466" cy="2859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39925" y="3338779"/>
            <a:ext cx="1609878" cy="5813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455029" y="3338779"/>
            <a:ext cx="2552943" cy="3907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2413635" y="3500755"/>
            <a:ext cx="380365" cy="4191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2473640" y="4320443"/>
            <a:ext cx="257199" cy="3049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1749671" y="4625425"/>
            <a:ext cx="600132" cy="2287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5693398" y="4625425"/>
            <a:ext cx="590606" cy="2287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6322108" y="4558710"/>
            <a:ext cx="257199" cy="2954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2413635" y="4625340"/>
            <a:ext cx="389255" cy="4667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bldLvl="0" animBg="1"/>
      <p:bldP spid="10" grpId="0" animBg="1"/>
      <p:bldP spid="11" grpId="0" animBg="1"/>
      <p:bldP spid="12" grpId="0" animBg="1"/>
      <p:bldP spid="13" grpId="0" animBg="1"/>
      <p:bldP spid="14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24244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COMMONDATA" val="eyJoZGlkIjoiN2YzNjBkOTgyNWQ1YTMxYzM3MzMwNWFiODNmOWIzYWM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2" baseType="lpstr">
      <vt:lpstr>Arial</vt:lpstr>
      <vt:lpstr>宋体</vt:lpstr>
      <vt:lpstr>Wingdings</vt:lpstr>
      <vt:lpstr>微软雅黑</vt:lpstr>
      <vt:lpstr>Calibri</vt:lpstr>
      <vt:lpstr>Arial Unicode MS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qzuser</cp:lastModifiedBy>
  <cp:revision>7</cp:revision>
  <dcterms:created xsi:type="dcterms:W3CDTF">2022-07-08T08:37:00Z</dcterms:created>
  <dcterms:modified xsi:type="dcterms:W3CDTF">2022-07-17T15:54:00Z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2052-11.1.0.11830</vt:lpwstr>
  </property>
  <property fmtid="{D5CDD505-2E9C-101B-9397-08002B2CF9AE}" pid="3" name="ICV">
    <vt:lpwstr>D1B028CF41814425A11B615539C190CF</vt:lpwstr>
  </property>
</Properties>
</file>