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8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177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1963" y="2162130"/>
            <a:ext cx="2271933" cy="349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24078" y="2162130"/>
            <a:ext cx="4246047" cy="349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1963" y="2673372"/>
            <a:ext cx="5233104" cy="349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1963" y="3184615"/>
            <a:ext cx="2671861" cy="349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60153" y="3184615"/>
            <a:ext cx="3871646" cy="349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1963" y="3721420"/>
            <a:ext cx="3029244" cy="264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43063" y="3687337"/>
            <a:ext cx="3539791" cy="349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89899" y="4232662"/>
            <a:ext cx="391419" cy="264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1963" y="4394556"/>
            <a:ext cx="4160956" cy="340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376956" y="4403076"/>
            <a:ext cx="1616731" cy="349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836806" y="4641656"/>
            <a:ext cx="1497603" cy="264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457972" y="5152899"/>
            <a:ext cx="229746" cy="264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81963" y="5331834"/>
            <a:ext cx="5811724" cy="340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836806" y="5570414"/>
            <a:ext cx="1497603" cy="264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457972" y="6081656"/>
            <a:ext cx="229746" cy="264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81963" y="6252071"/>
            <a:ext cx="4160956" cy="33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376956" y="6252071"/>
            <a:ext cx="1616731" cy="340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836806" y="6490650"/>
            <a:ext cx="1497603" cy="264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3640" y="3147060"/>
            <a:ext cx="4236720" cy="563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260" y="2132330"/>
            <a:ext cx="345948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0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5017058" y="4027046"/>
            <a:ext cx="647761" cy="295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50156" y="4751886"/>
            <a:ext cx="619184" cy="295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3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45944" y="2062040"/>
            <a:ext cx="466769" cy="305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30884" y="2777117"/>
            <a:ext cx="476295" cy="295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59991" y="4207273"/>
            <a:ext cx="466769" cy="305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4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16132" y="3522704"/>
            <a:ext cx="7344476" cy="1106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1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636242" y="4688202"/>
            <a:ext cx="1076427" cy="295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70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9925" y="1957527"/>
            <a:ext cx="7334950" cy="4645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1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8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9025" y="1209438"/>
            <a:ext cx="7561314" cy="38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1792" y="1810401"/>
            <a:ext cx="268066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56317" y="1810401"/>
            <a:ext cx="249578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9025" y="2032295"/>
            <a:ext cx="6470562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1711" y="2263434"/>
            <a:ext cx="1460498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46235" y="2263434"/>
            <a:ext cx="1460498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65574" y="2827415"/>
            <a:ext cx="249578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9025" y="3012327"/>
            <a:ext cx="4538637" cy="37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68921" y="3012327"/>
            <a:ext cx="2652930" cy="369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73980" y="3271203"/>
            <a:ext cx="1414280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79025" y="3788956"/>
            <a:ext cx="7570557" cy="38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79025" y="4362182"/>
            <a:ext cx="1451254" cy="37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611792" y="4963146"/>
            <a:ext cx="268066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856317" y="4963146"/>
            <a:ext cx="249578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79025" y="5185040"/>
            <a:ext cx="6470562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01711" y="5416179"/>
            <a:ext cx="1460498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246235" y="5416179"/>
            <a:ext cx="1460498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565574" y="5980160"/>
            <a:ext cx="249578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79025" y="6165072"/>
            <a:ext cx="4538637" cy="37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5068921" y="6165072"/>
            <a:ext cx="2652930" cy="369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973980" y="6423948"/>
            <a:ext cx="1414280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2022-07-17T15:50:01Z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