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9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798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625834" y="3872733"/>
            <a:ext cx="5591708" cy="1544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296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015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1280068"/>
            <a:ext cx="7725512" cy="4249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2320" y="3166110"/>
            <a:ext cx="4831080" cy="5257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265" y="2060575"/>
            <a:ext cx="3459480" cy="7696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986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5788657" y="4158099"/>
            <a:ext cx="419140" cy="295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854456" y="4901417"/>
            <a:ext cx="409614" cy="295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283783" y="4901417"/>
            <a:ext cx="466769" cy="304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026143" y="5663794"/>
            <a:ext cx="400088" cy="295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436639" y="5663794"/>
            <a:ext cx="466769" cy="295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016617" y="6130750"/>
            <a:ext cx="409614" cy="295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436639" y="6130750"/>
            <a:ext cx="409614" cy="295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609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282901" y="2625911"/>
            <a:ext cx="647761" cy="295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03144" y="4085938"/>
            <a:ext cx="590606" cy="333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73905" y="4830266"/>
            <a:ext cx="847805" cy="400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747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607664" y="2865636"/>
            <a:ext cx="295303" cy="305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876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797742" y="2788572"/>
            <a:ext cx="295303" cy="305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967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225746" y="4379724"/>
            <a:ext cx="6096582" cy="1134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47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099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1347116"/>
            <a:ext cx="7506416" cy="2737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qzuser</cp:lastModifiedBy>
  <cp:revision>7</cp:revision>
  <dcterms:created xsi:type="dcterms:W3CDTF">2022-07-08T08:37:00Z</dcterms:created>
  <dcterms:modified xsi:type="dcterms:W3CDTF">2022-07-17T15:47:14Z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