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0399" y="2692571"/>
            <a:ext cx="2657728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5371" y="2692571"/>
            <a:ext cx="2238588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73" y="3360500"/>
            <a:ext cx="5210672" cy="38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78205" y="2654673"/>
            <a:ext cx="3315016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627" y="3360890"/>
            <a:ext cx="3134024" cy="39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9153" y="4067108"/>
            <a:ext cx="2305270" cy="38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1578" y="4067108"/>
            <a:ext cx="1800396" cy="37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3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69208" y="3531459"/>
            <a:ext cx="371510" cy="5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3512381"/>
            <a:ext cx="2933980" cy="38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5018" y="4275481"/>
            <a:ext cx="2343373" cy="29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3728" y="4885961"/>
            <a:ext cx="1095479" cy="29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5360" y="5553674"/>
            <a:ext cx="3134024" cy="39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42193"/>
            <a:ext cx="7792194" cy="3205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3284855"/>
            <a:ext cx="5585460" cy="548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2276475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417146" y="3587085"/>
            <a:ext cx="276251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0906" y="3587085"/>
            <a:ext cx="266725" cy="29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26099" y="4530817"/>
            <a:ext cx="647761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8910" y="4530817"/>
            <a:ext cx="466769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17102" y="2397852"/>
            <a:ext cx="180992" cy="29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2627044"/>
            <a:ext cx="276251" cy="29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1120" y="2698115"/>
            <a:ext cx="349885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7278" y="3801652"/>
            <a:ext cx="885909" cy="30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60211" y="2042572"/>
            <a:ext cx="257199" cy="29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2414259"/>
            <a:ext cx="390562" cy="3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0685" y="2500032"/>
            <a:ext cx="276251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4456" y="3224345"/>
            <a:ext cx="171466" cy="28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5935" y="3535045"/>
            <a:ext cx="43243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8227" y="3681805"/>
            <a:ext cx="885909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2071501"/>
            <a:ext cx="2343373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9770" y="2071501"/>
            <a:ext cx="2352899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44886" y="2776993"/>
            <a:ext cx="2343373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9770" y="2776993"/>
            <a:ext cx="2352899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50553" y="3254451"/>
            <a:ext cx="257199" cy="29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6209" y="3254451"/>
            <a:ext cx="180992" cy="29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3445192"/>
            <a:ext cx="3181653" cy="381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26584" y="3254451"/>
            <a:ext cx="2924454" cy="76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50685" y="3559637"/>
            <a:ext cx="295303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98403" y="3721767"/>
            <a:ext cx="257199" cy="29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27157" y="3721767"/>
            <a:ext cx="257199" cy="29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88877" y="4437047"/>
            <a:ext cx="171466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49803" y="4732696"/>
            <a:ext cx="295303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44974" y="4656400"/>
            <a:ext cx="1124057" cy="29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45856" y="4751770"/>
            <a:ext cx="600132" cy="20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50685" y="4732696"/>
            <a:ext cx="295303" cy="3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24650" y="4796790"/>
            <a:ext cx="404495" cy="53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929606"/>
            <a:ext cx="638235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2967743"/>
            <a:ext cx="1952811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6926" y="2929606"/>
            <a:ext cx="3629371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2604" y="3682797"/>
            <a:ext cx="266725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0211" y="3682797"/>
            <a:ext cx="447717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87686" y="3978353"/>
            <a:ext cx="1038324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93398" y="3978353"/>
            <a:ext cx="1114531" cy="22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02130" y="4149966"/>
            <a:ext cx="257199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45944" y="4140432"/>
            <a:ext cx="257199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