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2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60167" y="1232599"/>
            <a:ext cx="1409834" cy="29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2736" y="1938371"/>
            <a:ext cx="257199" cy="29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6835" y="2259965"/>
            <a:ext cx="447675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1633" y="3101941"/>
            <a:ext cx="1038324" cy="29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92736" y="3807714"/>
            <a:ext cx="257199" cy="29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35581" y="4179675"/>
            <a:ext cx="381036" cy="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92736" y="4275049"/>
            <a:ext cx="266725" cy="286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1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112097" y="4235722"/>
            <a:ext cx="171466" cy="286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59373" y="4455002"/>
            <a:ext cx="1409834" cy="29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0030" y="4585335"/>
            <a:ext cx="424815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3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68767" y="3253358"/>
            <a:ext cx="1695611" cy="2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1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61221"/>
            <a:ext cx="5077309" cy="250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2204720"/>
            <a:ext cx="3459480" cy="769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3150870"/>
            <a:ext cx="4236720" cy="556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8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417367" y="3114509"/>
            <a:ext cx="847805" cy="391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97477" y="3802230"/>
            <a:ext cx="857331" cy="37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36154" y="3792678"/>
            <a:ext cx="847805" cy="391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65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21270" y="1940498"/>
            <a:ext cx="1276471" cy="29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2609774"/>
            <a:ext cx="1295523" cy="305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3938" y="2558994"/>
            <a:ext cx="1105005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6198" y="2558994"/>
            <a:ext cx="466769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6959" y="3198301"/>
            <a:ext cx="3810363" cy="391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6198" y="5039888"/>
            <a:ext cx="695391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2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979395" y="2728539"/>
            <a:ext cx="257199" cy="29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0145" y="2957238"/>
            <a:ext cx="676339" cy="29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12714" y="3100175"/>
            <a:ext cx="390562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79395" y="3195467"/>
            <a:ext cx="247673" cy="29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79395" y="3700511"/>
            <a:ext cx="257199" cy="29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59726" y="3938739"/>
            <a:ext cx="885909" cy="29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13245" y="4020185"/>
            <a:ext cx="38925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44886" y="4910710"/>
            <a:ext cx="876383" cy="29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45415" y="4910710"/>
            <a:ext cx="1095479" cy="29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7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92339" y="2683416"/>
            <a:ext cx="1628930" cy="29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45503" y="2683416"/>
            <a:ext cx="2276692" cy="29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1953" y="3351506"/>
            <a:ext cx="247673" cy="29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2339" y="3656919"/>
            <a:ext cx="295303" cy="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2339" y="3742816"/>
            <a:ext cx="295303" cy="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45503" y="3590110"/>
            <a:ext cx="1009746" cy="29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57300" y="3627120"/>
            <a:ext cx="459740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8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6088" y="2693898"/>
            <a:ext cx="257199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7212" y="2693898"/>
            <a:ext cx="266725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1900" y="2693670"/>
            <a:ext cx="636270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989939"/>
            <a:ext cx="323880" cy="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066336"/>
            <a:ext cx="762072" cy="5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6920" y="2847340"/>
            <a:ext cx="64008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40057" y="3066336"/>
            <a:ext cx="390562" cy="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59638" y="2924996"/>
            <a:ext cx="1352679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59947" y="3066336"/>
            <a:ext cx="390562" cy="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6088" y="3161833"/>
            <a:ext cx="257199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97212" y="3161833"/>
            <a:ext cx="266725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17102" y="3161833"/>
            <a:ext cx="276251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6088" y="3830312"/>
            <a:ext cx="257199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77896" y="4126353"/>
            <a:ext cx="323880" cy="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7896" y="4202750"/>
            <a:ext cx="762072" cy="5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759638" y="4059505"/>
            <a:ext cx="590606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16088" y="4288697"/>
            <a:ext cx="276251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0" grpId="0" bldLvl="0" animBg="1"/>
      <p:bldP spid="11" grpId="0" animBg="1"/>
      <p:bldP spid="12" grpId="0" bldLvl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2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07973" y="2731799"/>
            <a:ext cx="971642" cy="29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8557" y="3438349"/>
            <a:ext cx="457243" cy="29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