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88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182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45151" y="2690881"/>
            <a:ext cx="3029239" cy="2973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46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326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261323"/>
            <a:ext cx="4029459" cy="3950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12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48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280334"/>
            <a:ext cx="5791753" cy="3033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2410" y="2276475"/>
            <a:ext cx="3528060" cy="762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265" y="3212465"/>
            <a:ext cx="3741420" cy="5638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38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4693177" y="3313544"/>
            <a:ext cx="1305049" cy="391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59197" y="4029423"/>
            <a:ext cx="866857" cy="391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36595" y="4067604"/>
            <a:ext cx="171466" cy="295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62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73728" y="1930622"/>
            <a:ext cx="781124" cy="334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07179" y="2637882"/>
            <a:ext cx="590606" cy="344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83431" y="3354699"/>
            <a:ext cx="600132" cy="334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71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501997" y="4755021"/>
            <a:ext cx="333406" cy="286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35977" y="4764566"/>
            <a:ext cx="333406" cy="276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12802" y="4726384"/>
            <a:ext cx="390562" cy="381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2204585"/>
            <a:ext cx="8640000" cy="2541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03350" y="4220845"/>
            <a:ext cx="426720" cy="427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70705" y="4253865"/>
            <a:ext cx="403225" cy="349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64400" y="4292600"/>
            <a:ext cx="450215" cy="382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04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16308" y="5249974"/>
            <a:ext cx="390562" cy="381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78822" y="5249974"/>
            <a:ext cx="390562" cy="381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917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473420" y="4985889"/>
            <a:ext cx="771598" cy="333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21667" y="4985889"/>
            <a:ext cx="800176" cy="333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79395" y="4985889"/>
            <a:ext cx="600132" cy="333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9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417587" y="3909686"/>
            <a:ext cx="219095" cy="200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83651" y="3985906"/>
            <a:ext cx="323880" cy="304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16529" y="4262205"/>
            <a:ext cx="219095" cy="209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08420" y="4381500"/>
            <a:ext cx="1961515" cy="1365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035448" y="4509922"/>
            <a:ext cx="333406" cy="285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301750" y="4424045"/>
            <a:ext cx="1924050" cy="886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140895" y="4481339"/>
            <a:ext cx="219095" cy="200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393180" y="3423920"/>
            <a:ext cx="1042035" cy="1017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847465" y="4345305"/>
            <a:ext cx="1916430" cy="1049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矩形 14"/>
          <p:cNvSpPr/>
          <p:nvPr/>
        </p:nvSpPr>
        <p:spPr>
          <a:xfrm>
            <a:off x="1259840" y="4064000"/>
            <a:ext cx="215900" cy="360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006090" y="3985895"/>
            <a:ext cx="292100" cy="481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bldLvl="0" animBg="1"/>
      <p:bldP spid="10" grpId="0" animBg="1"/>
      <p:bldP spid="11" grpId="0" bldLvl="0" animBg="1"/>
      <p:bldP spid="12" grpId="0" animBg="1"/>
      <p:bldP spid="13" grpId="0" bldLvl="0" animBg="1"/>
      <p:bldP spid="14" grpId="0" bldLvl="0" animBg="1"/>
      <p:bldP spid="15" grpId="0" animBg="1"/>
      <p:bldP spid="16" grpId="0" bldLvl="0" animBg="1"/>
    </p:bld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7</cp:revision>
  <dcterms:created xsi:type="dcterms:W3CDTF">2022-07-08T08:37:00Z</dcterms:created>
  <dcterms:modified xsi:type="dcterms:W3CDTF">2022-07-17T15:35:15Z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