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3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45636" y="3244254"/>
            <a:ext cx="1705137" cy="40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0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8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92868" y="3534575"/>
            <a:ext cx="828754" cy="391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6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0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13584"/>
            <a:ext cx="4038985" cy="3950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1740" y="3284855"/>
            <a:ext cx="4160520" cy="510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165" y="2276475"/>
            <a:ext cx="352806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4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2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92824" y="1337289"/>
            <a:ext cx="171466" cy="28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22108" y="1327760"/>
            <a:ext cx="247673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2824" y="2928671"/>
            <a:ext cx="171466" cy="28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1248" y="2919141"/>
            <a:ext cx="276251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35669" y="4520052"/>
            <a:ext cx="257199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7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102791" y="2129606"/>
            <a:ext cx="3134024" cy="3072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69296" y="1184874"/>
            <a:ext cx="3124498" cy="3060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0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69296" y="1175381"/>
            <a:ext cx="3124498" cy="3061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3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50156" y="3007224"/>
            <a:ext cx="1724189" cy="41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77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2022-07-17T15:32:57Z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