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6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06606" y="4043756"/>
            <a:ext cx="7782668" cy="1105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8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1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80340"/>
            <a:ext cx="7801719" cy="2509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0280" y="3140710"/>
            <a:ext cx="4663440" cy="601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410" y="2276475"/>
            <a:ext cx="352806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940410" y="3948028"/>
            <a:ext cx="876383" cy="400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55206" y="3957556"/>
            <a:ext cx="866857" cy="390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98403" y="4681709"/>
            <a:ext cx="828754" cy="362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79439" y="5396334"/>
            <a:ext cx="838280" cy="371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4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59991" y="2005773"/>
            <a:ext cx="257199" cy="29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97168" y="2683401"/>
            <a:ext cx="838280" cy="372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55338" y="2673857"/>
            <a:ext cx="866857" cy="391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170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80660" y="2762376"/>
            <a:ext cx="4037734" cy="398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5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68943" y="2013617"/>
            <a:ext cx="3257861" cy="3200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124450"/>
            <a:ext cx="8640000" cy="3894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70555" y="1988820"/>
            <a:ext cx="2696210" cy="1119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矩形 5"/>
          <p:cNvSpPr/>
          <p:nvPr/>
        </p:nvSpPr>
        <p:spPr>
          <a:xfrm>
            <a:off x="3059430" y="3068955"/>
            <a:ext cx="1008380" cy="165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19675" y="3068955"/>
            <a:ext cx="847090" cy="1449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67810" y="4436745"/>
            <a:ext cx="79184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96055" y="2701290"/>
            <a:ext cx="2082165" cy="205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78601" y="5433666"/>
            <a:ext cx="847805" cy="390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41380" y="5433666"/>
            <a:ext cx="428665" cy="390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40674" y="6186269"/>
            <a:ext cx="171466" cy="29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47720" y="1957705"/>
            <a:ext cx="2011680" cy="2021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7995" y="4709391"/>
            <a:ext cx="847805" cy="390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41203" y="4709391"/>
            <a:ext cx="838280" cy="390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50068" y="5461943"/>
            <a:ext cx="171466" cy="285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2022-07-17T15:28:28Z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