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94909" y="1375384"/>
            <a:ext cx="428429" cy="37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4165" y="2842779"/>
            <a:ext cx="428429" cy="37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52892" y="2110023"/>
            <a:ext cx="257057" cy="26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6016" y="2110023"/>
            <a:ext cx="238016" cy="26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69619" y="2110023"/>
            <a:ext cx="238016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2132" y="2911152"/>
            <a:ext cx="247537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75735" y="2911152"/>
            <a:ext cx="247537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88859" y="2911152"/>
            <a:ext cx="247537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3099047"/>
            <a:ext cx="5807603" cy="380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9289" y="3137142"/>
            <a:ext cx="790214" cy="3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6528" y="4575238"/>
            <a:ext cx="7778380" cy="34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475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86831" y="3901496"/>
            <a:ext cx="2732429" cy="27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1343" y="3834802"/>
            <a:ext cx="3313190" cy="27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86831" y="4587485"/>
            <a:ext cx="1580429" cy="27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1343" y="4520792"/>
            <a:ext cx="1589950" cy="285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77310" y="5273474"/>
            <a:ext cx="1589950" cy="285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1343" y="5216308"/>
            <a:ext cx="1589950" cy="27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95966" y="3089233"/>
            <a:ext cx="247537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4330" y="3146368"/>
            <a:ext cx="238016" cy="190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2694" y="3098756"/>
            <a:ext cx="257057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7157" y="3089233"/>
            <a:ext cx="447471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80000" y="3089233"/>
            <a:ext cx="247537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08363" y="3146368"/>
            <a:ext cx="238016" cy="190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36727" y="3089233"/>
            <a:ext cx="247537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69752" y="3089233"/>
            <a:ext cx="409388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28859" y="5044857"/>
            <a:ext cx="247537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7223" y="5102043"/>
            <a:ext cx="238016" cy="181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5586" y="5044857"/>
            <a:ext cx="247537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5256" y="5044857"/>
            <a:ext cx="238016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61619" y="4169422"/>
            <a:ext cx="409388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7206" y="4913172"/>
            <a:ext cx="257057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5570" y="4970383"/>
            <a:ext cx="238016" cy="18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23933" y="4913172"/>
            <a:ext cx="247537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56958" y="4913172"/>
            <a:ext cx="409388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04033" y="4875031"/>
            <a:ext cx="2799074" cy="362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28462" y="1204105"/>
            <a:ext cx="247537" cy="27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1948740"/>
            <a:ext cx="238016" cy="27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1454" y="2015566"/>
            <a:ext cx="247537" cy="18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19338" y="1948740"/>
            <a:ext cx="238016" cy="27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19008" y="1948740"/>
            <a:ext cx="247537" cy="27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99438" y="1920100"/>
            <a:ext cx="2608661" cy="36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43636" y="3313904"/>
            <a:ext cx="3884429" cy="1011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6991" y="1927385"/>
            <a:ext cx="4065322" cy="166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3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43570" y="4799408"/>
            <a:ext cx="5169719" cy="166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84000" y="5419310"/>
            <a:ext cx="238016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2" y="2590800"/>
            <a:ext cx="601027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67008" y="3232032"/>
            <a:ext cx="437950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4710" y="3232032"/>
            <a:ext cx="437950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0975" y="3232032"/>
            <a:ext cx="247537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31074" y="3232032"/>
            <a:ext cx="409388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76528" y="3784323"/>
            <a:ext cx="437950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32793" y="3784323"/>
            <a:ext cx="247537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93851" y="3784323"/>
            <a:ext cx="447471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31074" y="3784323"/>
            <a:ext cx="399867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95570" y="4336615"/>
            <a:ext cx="399867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32793" y="4346137"/>
            <a:ext cx="257057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50975" y="4336615"/>
            <a:ext cx="247537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440595" y="4346137"/>
            <a:ext cx="257057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95570" y="4898429"/>
            <a:ext cx="409388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42314" y="4898429"/>
            <a:ext cx="247537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850975" y="4898429"/>
            <a:ext cx="247537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402512" y="4898429"/>
            <a:ext cx="428429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72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29020" y="1777962"/>
            <a:ext cx="2218314" cy="27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8905" y="2293255"/>
            <a:ext cx="1589950" cy="28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3731" y="2293255"/>
            <a:ext cx="1589950" cy="28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06111" y="2799005"/>
            <a:ext cx="2389685" cy="35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99467" y="2789463"/>
            <a:ext cx="809256" cy="362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06772" y="3323840"/>
            <a:ext cx="418909" cy="35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14839" y="3314298"/>
            <a:ext cx="1570909" cy="37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51768" y="1680071"/>
            <a:ext cx="418909" cy="114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6727" y="1699121"/>
            <a:ext cx="418909" cy="323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2247" y="1813420"/>
            <a:ext cx="418909" cy="22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5983" y="1699121"/>
            <a:ext cx="799735" cy="33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86380" y="2289668"/>
            <a:ext cx="1580429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51900" y="2289668"/>
            <a:ext cx="1589950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26942" y="2289668"/>
            <a:ext cx="1589950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86380" y="2804015"/>
            <a:ext cx="1580429" cy="28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61421" y="2804015"/>
            <a:ext cx="1580429" cy="28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26942" y="2804015"/>
            <a:ext cx="1589950" cy="28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42115" y="3346937"/>
            <a:ext cx="466512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624462" y="3870809"/>
            <a:ext cx="447471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52826" y="2089692"/>
            <a:ext cx="257057" cy="200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7669" y="2127794"/>
            <a:ext cx="257057" cy="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7669" y="2203997"/>
            <a:ext cx="257057" cy="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50512" y="2089692"/>
            <a:ext cx="266578" cy="200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52826" y="2861250"/>
            <a:ext cx="257057" cy="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52826" y="2927928"/>
            <a:ext cx="257057" cy="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46909" y="2823148"/>
            <a:ext cx="266578" cy="200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50512" y="2823148"/>
            <a:ext cx="266578" cy="200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42446" y="2128767"/>
            <a:ext cx="247537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70677" y="2128767"/>
            <a:ext cx="238016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45586" y="2128767"/>
            <a:ext cx="257057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64297" y="2128767"/>
            <a:ext cx="238016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84528" y="2834301"/>
            <a:ext cx="447471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05421" y="3444493"/>
            <a:ext cx="466512" cy="286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69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965781" y="1974202"/>
            <a:ext cx="257057" cy="20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80095" y="2537327"/>
            <a:ext cx="371305" cy="353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80095" y="3167263"/>
            <a:ext cx="371305" cy="353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65781" y="3835376"/>
            <a:ext cx="247537" cy="20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65781" y="4446223"/>
            <a:ext cx="257057" cy="20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18082" y="1889593"/>
            <a:ext cx="418909" cy="36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5735" y="3127794"/>
            <a:ext cx="428429" cy="36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0148" y="4365995"/>
            <a:ext cx="428429" cy="36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7</cp:revision>
  <dcterms:created xsi:type="dcterms:W3CDTF">2022-07-08T08:37:27Z</dcterms:created>
  <dcterms:modified xsi:type="dcterms:W3CDTF">2022-07-15T01:29:13Z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