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3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17032"/>
            <a:ext cx="54959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348880"/>
            <a:ext cx="35814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38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451438" y="3481226"/>
            <a:ext cx="3303669" cy="127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491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05024" y="2016344"/>
            <a:ext cx="238016" cy="257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91239" y="2560952"/>
            <a:ext cx="418909" cy="2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76727" y="2570508"/>
            <a:ext cx="247537" cy="25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7008" y="2560952"/>
            <a:ext cx="228495" cy="2675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19074" y="2570507"/>
            <a:ext cx="228495" cy="248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0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24462" y="2625372"/>
            <a:ext cx="3967482" cy="15957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46379" y="2492896"/>
            <a:ext cx="4294237" cy="18972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6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707834" y="2347592"/>
            <a:ext cx="428429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03371" y="2900376"/>
            <a:ext cx="409388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07834" y="2890846"/>
            <a:ext cx="418909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12297" y="2900376"/>
            <a:ext cx="418909" cy="257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347371" y="3443630"/>
            <a:ext cx="418909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98314" y="3434099"/>
            <a:ext cx="428429" cy="26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245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67471" y="3121778"/>
            <a:ext cx="5483900" cy="896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自定义</PresentationFormat>
  <Paragraphs>0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2022-07-15T06:01:46Z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