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8" d="100"/>
          <a:sy n="108" d="100"/>
        </p:scale>
        <p:origin x="-78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2348880"/>
            <a:ext cx="3581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794745"/>
            <a:ext cx="43338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52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993785" y="2719982"/>
            <a:ext cx="1847008" cy="352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90049" y="3930899"/>
            <a:ext cx="247537" cy="257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65818" y="3930899"/>
            <a:ext cx="238016" cy="266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60628" y="3930899"/>
            <a:ext cx="390347" cy="257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61421" y="4522055"/>
            <a:ext cx="371305" cy="257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51107" y="4522055"/>
            <a:ext cx="247537" cy="257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38115" y="5113211"/>
            <a:ext cx="238016" cy="266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51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90909" y="1910387"/>
            <a:ext cx="161851" cy="248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04363" y="1900842"/>
            <a:ext cx="418909" cy="267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27272" y="1900842"/>
            <a:ext cx="428429" cy="267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40661" y="1900842"/>
            <a:ext cx="418909" cy="257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43239" y="2492613"/>
            <a:ext cx="238016" cy="257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85256" y="2492613"/>
            <a:ext cx="238016" cy="257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98644" y="2492613"/>
            <a:ext cx="257057" cy="257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421553" y="2492613"/>
            <a:ext cx="257057" cy="257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9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166479" y="3018328"/>
            <a:ext cx="409388" cy="257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64363" y="3018328"/>
            <a:ext cx="228495" cy="257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24396" y="3686718"/>
            <a:ext cx="228495" cy="267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24198" y="3744008"/>
            <a:ext cx="228495" cy="181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24000" y="3686718"/>
            <a:ext cx="228495" cy="267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90380" y="3686718"/>
            <a:ext cx="409388" cy="257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041719" y="3686718"/>
            <a:ext cx="418909" cy="267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727206" y="3696266"/>
            <a:ext cx="247537" cy="257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317487" y="3686718"/>
            <a:ext cx="238016" cy="267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279074" y="3696266"/>
            <a:ext cx="228495" cy="248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51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33917" y="4365370"/>
            <a:ext cx="238016" cy="266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24198" y="4422507"/>
            <a:ext cx="228495" cy="171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04958" y="4374893"/>
            <a:ext cx="238016" cy="247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80859" y="4365370"/>
            <a:ext cx="418909" cy="266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27537" y="4955784"/>
            <a:ext cx="409388" cy="257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03504" y="4955785"/>
            <a:ext cx="247537" cy="25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012826" y="4955784"/>
            <a:ext cx="238016" cy="257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974413" y="4955784"/>
            <a:ext cx="228495" cy="257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自定义</PresentationFormat>
  <Paragraphs>0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7</cp:revision>
  <dcterms:created xsi:type="dcterms:W3CDTF">2022-07-08T08:37:27Z</dcterms:created>
  <dcterms:modified xsi:type="dcterms:W3CDTF">2022-07-15T05:46:09Z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