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789040"/>
            <a:ext cx="97043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71471" y="2776432"/>
            <a:ext cx="418909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9322" y="2776432"/>
            <a:ext cx="418909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6694" y="2776432"/>
            <a:ext cx="418909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1471" y="341497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8842" y="341497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16694" y="341497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71471" y="4063052"/>
            <a:ext cx="361785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9322" y="4063052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16694" y="4063052"/>
            <a:ext cx="42842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61950" y="4711127"/>
            <a:ext cx="42842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89322" y="4711127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16694" y="4711127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062420"/>
            <a:ext cx="1904132" cy="65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8925" y="2081496"/>
            <a:ext cx="1894611" cy="1878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2760" y="3264215"/>
            <a:ext cx="1847008" cy="67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7884" y="1843763"/>
            <a:ext cx="228495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8644" y="1891498"/>
            <a:ext cx="228495" cy="1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9404" y="1834216"/>
            <a:ext cx="238016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5785" y="1843763"/>
            <a:ext cx="418909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8363" y="3571778"/>
            <a:ext cx="238016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98644" y="3629061"/>
            <a:ext cx="228495" cy="1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9404" y="3571778"/>
            <a:ext cx="238016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45785" y="3571778"/>
            <a:ext cx="409388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3615246"/>
            <a:ext cx="5607669" cy="191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