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761978"/>
            <a:ext cx="62865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7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90909" y="2578541"/>
            <a:ext cx="399867" cy="26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75734" y="2420888"/>
            <a:ext cx="760225" cy="424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27272" y="2578541"/>
            <a:ext cx="428429" cy="26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50180" y="2578541"/>
            <a:ext cx="454331" cy="34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43239" y="3103508"/>
            <a:ext cx="700433" cy="39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94842" y="2996952"/>
            <a:ext cx="725094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36859" y="2924944"/>
            <a:ext cx="703357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59768" y="3103508"/>
            <a:ext cx="644744" cy="39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43239" y="3628474"/>
            <a:ext cx="238016" cy="26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04363" y="3628474"/>
            <a:ext cx="418909" cy="26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27272" y="3628474"/>
            <a:ext cx="228495" cy="25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250181" y="3628474"/>
            <a:ext cx="238016" cy="26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8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919536" y="1628800"/>
            <a:ext cx="79208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1199456" y="2348880"/>
            <a:ext cx="1944216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4511824" y="1605747"/>
            <a:ext cx="972108" cy="56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3719736" y="2298224"/>
            <a:ext cx="1800200" cy="160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7248128" y="1551029"/>
            <a:ext cx="720080" cy="58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6240017" y="2173427"/>
            <a:ext cx="1224134" cy="1615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9912424" y="1628800"/>
            <a:ext cx="567679" cy="455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8904312" y="2236301"/>
            <a:ext cx="1224136" cy="1552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4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29190" y="2425042"/>
            <a:ext cx="418909" cy="25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4677" y="2425042"/>
            <a:ext cx="247537" cy="25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14479" y="2425042"/>
            <a:ext cx="238016" cy="25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76066" y="2425042"/>
            <a:ext cx="238016" cy="25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29190" y="3636535"/>
            <a:ext cx="418909" cy="25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14677" y="3636535"/>
            <a:ext cx="247537" cy="25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24000" y="3636535"/>
            <a:ext cx="238016" cy="25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66545" y="3636535"/>
            <a:ext cx="238016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2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6991" y="1628800"/>
            <a:ext cx="6607338" cy="2078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0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6991" y="3037144"/>
            <a:ext cx="10110942" cy="859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2022-07-15T04:21:33Z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